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422" r:id="rId1"/>
  </p:sldMasterIdLst>
  <p:notesMasterIdLst>
    <p:notesMasterId r:id="rId13"/>
  </p:notesMasterIdLst>
  <p:sldIdLst>
    <p:sldId id="1179" r:id="rId2"/>
    <p:sldId id="1180" r:id="rId3"/>
    <p:sldId id="1181" r:id="rId4"/>
    <p:sldId id="1182" r:id="rId5"/>
    <p:sldId id="1183" r:id="rId6"/>
    <p:sldId id="1184" r:id="rId7"/>
    <p:sldId id="1185" r:id="rId8"/>
    <p:sldId id="1186" r:id="rId9"/>
    <p:sldId id="1187" r:id="rId10"/>
    <p:sldId id="1188" r:id="rId11"/>
    <p:sldId id="1189" r:id="rId1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3813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2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7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8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4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1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2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5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1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6430DBB-9FD5-43E7-88F1-55A569E9525E}" type="datetimeFigureOut">
              <a:rPr kumimoji="0" lang="nl-B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18/06/2018</a:t>
            </a:fld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E336665-E7E9-4861-9ADF-F11A47CBAD79}" type="slidenum">
              <a:rPr kumimoji="0" lang="nl-B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4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423" r:id="rId1"/>
    <p:sldLayoutId id="2147502424" r:id="rId2"/>
    <p:sldLayoutId id="2147502425" r:id="rId3"/>
    <p:sldLayoutId id="2147502426" r:id="rId4"/>
    <p:sldLayoutId id="2147502427" r:id="rId5"/>
    <p:sldLayoutId id="2147502428" r:id="rId6"/>
    <p:sldLayoutId id="2147502429" r:id="rId7"/>
    <p:sldLayoutId id="2147502430" r:id="rId8"/>
    <p:sldLayoutId id="2147502431" r:id="rId9"/>
    <p:sldLayoutId id="2147502432" r:id="rId10"/>
    <p:sldLayoutId id="21475024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6000" b="1" dirty="0" err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  <a:endParaRPr kumimoji="0" sz="6000" b="1" dirty="0">
              <a:solidFill>
                <a:srgbClr val="DBA901"/>
              </a:solidFill>
              <a:latin typeface="宋体"/>
              <a:ea typeface="+mn-ea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000" dirty="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kumimoji="0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245" y="2690949"/>
            <a:ext cx="6577148" cy="388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 dirty="0" err="1">
                <a:solidFill>
                  <a:srgbClr val="FFFFFF"/>
                </a:solidFill>
                <a:latin typeface="宋体"/>
                <a:ea typeface="+mn-ea"/>
              </a:rPr>
              <a:t>祂立大地的根基</a:t>
            </a:r>
            <a:r>
              <a:rPr kumimoji="0" sz="3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 dirty="0">
                <a:solidFill>
                  <a:srgbClr val="FFFFFF"/>
                </a:solidFill>
                <a:latin typeface="Arial"/>
                <a:ea typeface="+mn-ea"/>
              </a:rPr>
              <a:t>Earth's foundations He did lay,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 dirty="0" err="1">
                <a:solidFill>
                  <a:srgbClr val="FFFFFF"/>
                </a:solidFill>
                <a:latin typeface="宋体"/>
                <a:ea typeface="+mn-ea"/>
              </a:rPr>
              <a:t>祂让云彩空中漂浮</a:t>
            </a:r>
            <a:r>
              <a:rPr kumimoji="0" sz="3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 dirty="0">
                <a:solidFill>
                  <a:srgbClr val="FFFFFF"/>
                </a:solidFill>
                <a:latin typeface="Arial"/>
                <a:ea typeface="+mn-ea"/>
              </a:rPr>
              <a:t>clouds in the sky He placed to play.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 dirty="0" err="1">
                <a:solidFill>
                  <a:srgbClr val="FFFFFF"/>
                </a:solidFill>
                <a:latin typeface="宋体"/>
                <a:ea typeface="+mn-ea"/>
              </a:rPr>
              <a:t>是祂创造生命气息</a:t>
            </a:r>
            <a:r>
              <a:rPr kumimoji="0" sz="3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 dirty="0">
                <a:solidFill>
                  <a:srgbClr val="FFFFFF"/>
                </a:solidFill>
                <a:latin typeface="Arial"/>
                <a:ea typeface="+mn-ea"/>
              </a:rPr>
              <a:t>He created the breath of life,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 dirty="0" err="1">
                <a:solidFill>
                  <a:srgbClr val="FFFFFF"/>
                </a:solidFill>
                <a:latin typeface="宋体"/>
                <a:ea typeface="+mn-ea"/>
              </a:rPr>
              <a:t>是祂应许照顾赐福</a:t>
            </a:r>
            <a:r>
              <a:rPr kumimoji="0" sz="3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 dirty="0">
                <a:solidFill>
                  <a:srgbClr val="FFFFFF"/>
                </a:solidFill>
                <a:latin typeface="Arial"/>
                <a:ea typeface="+mn-ea"/>
              </a:rPr>
              <a:t>promises of blessings us He gave.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3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</a:t>
            </a: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3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867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 dirty="0" err="1">
                <a:solidFill>
                  <a:srgbClr val="FFFFFF"/>
                </a:solidFill>
                <a:latin typeface="宋体"/>
                <a:ea typeface="+mn-ea"/>
              </a:rPr>
              <a:t>神造万物各按其时</a:t>
            </a:r>
            <a:r>
              <a:rPr kumimoji="0" sz="4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 dirty="0">
                <a:solidFill>
                  <a:srgbClr val="FFFFFF"/>
                </a:solidFill>
                <a:latin typeface="Arial"/>
                <a:ea typeface="+mn-ea"/>
              </a:rPr>
              <a:t>God created all in His time,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 dirty="0" err="1">
                <a:solidFill>
                  <a:srgbClr val="FFFFFF"/>
                </a:solidFill>
                <a:latin typeface="宋体"/>
                <a:ea typeface="+mn-ea"/>
              </a:rPr>
              <a:t>耐心等待必要欢呼</a:t>
            </a:r>
            <a:r>
              <a:rPr kumimoji="0" sz="4800" b="1" dirty="0">
                <a:solidFill>
                  <a:srgbClr val="FFFFFF"/>
                </a:solidFill>
                <a:latin typeface="宋体"/>
                <a:ea typeface="+mn-ea"/>
              </a:rPr>
              <a:t>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 dirty="0">
                <a:solidFill>
                  <a:srgbClr val="FFFFFF"/>
                </a:solidFill>
                <a:latin typeface="Arial"/>
                <a:ea typeface="+mn-ea"/>
              </a:rPr>
              <a:t>those who wait on Him shall rejoice.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 dirty="0" err="1">
                <a:solidFill>
                  <a:srgbClr val="FFFFFF"/>
                </a:solidFill>
                <a:latin typeface="宋体"/>
                <a:ea typeface="+mn-ea"/>
              </a:rPr>
              <a:t>啊！耐心等待要欢呼</a:t>
            </a:r>
            <a:r>
              <a:rPr kumimoji="0" sz="4800" b="1" dirty="0">
                <a:solidFill>
                  <a:srgbClr val="FFFFFF"/>
                </a:solidFill>
                <a:latin typeface="宋体"/>
                <a:ea typeface="+mn-ea"/>
              </a:rPr>
              <a:t>。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 dirty="0">
                <a:solidFill>
                  <a:srgbClr val="FFFFFF"/>
                </a:solidFill>
                <a:latin typeface="Arial"/>
                <a:ea typeface="+mn-ea"/>
              </a:rPr>
              <a:t>Ah! Those who wait on Him shall rejoice.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3338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3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</a:t>
            </a:r>
            <a:r>
              <a:rPr kumimoji="0" lang="en-US" sz="2000" dirty="0">
                <a:solidFill>
                  <a:srgbClr val="FFFFFF"/>
                </a:solidFill>
                <a:latin typeface="Arial"/>
                <a:ea typeface="+mn-ea"/>
              </a:rPr>
              <a:t>4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126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神的道路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The ways of God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高过人的道路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are above that of man.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神的意念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The thoughts God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高过人的意念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are above that of man.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1-1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76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祂的心里有蓝图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has a plan in His heart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祂的时间不错误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and His timing never fails.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一步一步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Step after step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带领你前途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will guide your path.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1-</a:t>
            </a: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75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祂立大地的根基，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Earth's foundations He did lay,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祂让云彩空中漂浮，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clouds in the sky He placed to play.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是祂创造生命气息，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created the breath of life,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是祂应许照顾赐福，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promises of blessings us He gave.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1-</a:t>
            </a: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3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82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神造万物各按其时，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God created all in His time,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耐心等待必要欢呼，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those who wait on Him shall rejoice.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啊！耐心等待要欢呼。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Ah! Those who wait on Him shall rejoice.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1-</a:t>
            </a: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4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95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神的道路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The ways of God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高过人的道路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are above that of man.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神的意念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The thoughts God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高过人的意念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are above that of man.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-1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24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祂的心里有蓝图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has a plan in His heart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祂的时间不错误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and His timing never fails.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一步一步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Step after step 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带领你前途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will guide your path.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</a:t>
            </a:r>
            <a:r>
              <a:rPr kumimoji="0" lang="en-US" sz="2000" dirty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90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祂立大地的根基，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Earth's foundations He did lay,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祂让云彩空中漂浮，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clouds in the sky He placed to play.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是祂创造生命气息，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He created the breath of life,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3800" b="1">
                <a:solidFill>
                  <a:srgbClr val="FFFFFF"/>
                </a:solidFill>
                <a:latin typeface="宋体"/>
                <a:ea typeface="+mn-ea"/>
              </a:rPr>
              <a:t>是祂应许照顾赐福，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FFFFFF"/>
                </a:solidFill>
                <a:latin typeface="Arial"/>
                <a:ea typeface="+mn-ea"/>
              </a:rPr>
              <a:t>promises of blessings us He gave.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</a:t>
            </a: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3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628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5300" b="1">
                <a:solidFill>
                  <a:srgbClr val="DBA901"/>
                </a:solidFill>
                <a:latin typeface="宋体"/>
                <a:ea typeface="+mn-ea"/>
              </a:rPr>
              <a:t>神的道路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2600">
                <a:solidFill>
                  <a:srgbClr val="DBA901"/>
                </a:solidFill>
                <a:latin typeface="Arial"/>
                <a:ea typeface="+mn-ea"/>
              </a:rPr>
              <a:t>The Ways Of God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词 Lyrics: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以赛亚书 55：9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曲 Composer: 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1600">
                <a:solidFill>
                  <a:srgbClr val="CCCCCC"/>
                </a:solidFill>
                <a:latin typeface="宋体"/>
                <a:ea typeface="+mn-ea"/>
              </a:rPr>
              <a:t>王丽玲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619250"/>
            <a:ext cx="914400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神造万物各按其时，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God created all in His time,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耐心等待必要欢呼，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those who wait on Him shall rejoice.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</a:pPr>
            <a:r>
              <a:rPr kumimoji="0" sz="4800" b="1">
                <a:solidFill>
                  <a:srgbClr val="FFFFFF"/>
                </a:solidFill>
                <a:latin typeface="宋体"/>
                <a:ea typeface="+mn-ea"/>
              </a:rPr>
              <a:t>啊！耐心等待要欢呼。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kumimoji="0" sz="3300">
                <a:solidFill>
                  <a:srgbClr val="FFFFFF"/>
                </a:solidFill>
                <a:latin typeface="Arial"/>
                <a:ea typeface="+mn-ea"/>
              </a:rPr>
              <a:t>Ah! Those who wait on Him shall rejoice.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1500" y="5715000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2000" dirty="0" smtClean="0">
                <a:solidFill>
                  <a:srgbClr val="FFFFFF"/>
                </a:solidFill>
                <a:latin typeface="Arial"/>
                <a:ea typeface="+mn-ea"/>
              </a:rPr>
              <a:t>2</a:t>
            </a:r>
            <a:r>
              <a:rPr kumimoji="0" sz="2000" dirty="0" smtClean="0">
                <a:solidFill>
                  <a:srgbClr val="FFFFFF"/>
                </a:solidFill>
                <a:latin typeface="Arial"/>
                <a:ea typeface="+mn-ea"/>
              </a:rPr>
              <a:t>-</a:t>
            </a:r>
            <a:r>
              <a:rPr kumimoji="0" lang="en-US" sz="2000" dirty="0">
                <a:solidFill>
                  <a:srgbClr val="FFFFFF"/>
                </a:solidFill>
                <a:latin typeface="Arial"/>
                <a:ea typeface="+mn-ea"/>
              </a:rPr>
              <a:t>4</a:t>
            </a:r>
            <a:endParaRPr kumimoji="0" sz="200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111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8339</TotalTime>
  <Words>477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新細明體</vt:lpstr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500</cp:revision>
  <dcterms:created xsi:type="dcterms:W3CDTF">1999-09-19T02:56:02Z</dcterms:created>
  <dcterms:modified xsi:type="dcterms:W3CDTF">2018-06-19T01:24:00Z</dcterms:modified>
</cp:coreProperties>
</file>