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02422" r:id="rId1"/>
  </p:sldMasterIdLst>
  <p:notesMasterIdLst>
    <p:notesMasterId r:id="rId13"/>
  </p:notesMasterIdLst>
  <p:sldIdLst>
    <p:sldId id="1179" r:id="rId2"/>
    <p:sldId id="1180" r:id="rId3"/>
    <p:sldId id="1181" r:id="rId4"/>
    <p:sldId id="1182" r:id="rId5"/>
    <p:sldId id="1183" r:id="rId6"/>
    <p:sldId id="1184" r:id="rId7"/>
    <p:sldId id="1185" r:id="rId8"/>
    <p:sldId id="1186" r:id="rId9"/>
    <p:sldId id="1187" r:id="rId10"/>
    <p:sldId id="1188" r:id="rId11"/>
    <p:sldId id="1189" r:id="rId12"/>
  </p:sldIdLst>
  <p:sldSz cx="9144000" cy="6858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6600"/>
    <a:srgbClr val="760000"/>
    <a:srgbClr val="CC0066"/>
    <a:srgbClr val="FFCC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76" autoAdjust="0"/>
    <p:restoredTop sz="83813" autoAdjust="0"/>
  </p:normalViewPr>
  <p:slideViewPr>
    <p:cSldViewPr>
      <p:cViewPr varScale="1">
        <p:scale>
          <a:sx n="111" d="100"/>
          <a:sy n="111" d="100"/>
        </p:scale>
        <p:origin x="123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929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1077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9ABC6D62-51A6-4A0E-AFA2-816619D36AF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A7E27E7C-D902-4CC3-9773-D0DF910325B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95C77B5-5346-4EA0-8F9E-1C52A441A320}" type="datetimeFigureOut">
              <a:rPr lang="en-US" altLang="en-US"/>
              <a:pPr>
                <a:defRPr/>
              </a:pPr>
              <a:t>6/18/2018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xmlns="" id="{5B2DBB8C-BC07-4745-8873-12FD028D250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xmlns="" id="{9433E1C5-608D-4993-8937-FC372A33A5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833B149-EF11-415B-9EB5-7BA5CD54251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3E3FA83-89B6-4F3B-AE12-05F9275CB60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C708D24-00C2-42EF-95FD-46CE7425ED5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11076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>
                <a:solidFill>
                  <a:prstClr val="black">
                    <a:tint val="75000"/>
                  </a:prstClr>
                </a:solidFill>
              </a:rPr>
              <a:pPr/>
              <a:t>18/06/2018</a:t>
            </a:fld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0025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>
                <a:solidFill>
                  <a:prstClr val="black">
                    <a:tint val="75000"/>
                  </a:prstClr>
                </a:solidFill>
              </a:rPr>
              <a:pPr/>
              <a:t>18/06/2018</a:t>
            </a:fld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772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>
                <a:solidFill>
                  <a:prstClr val="black">
                    <a:tint val="75000"/>
                  </a:prstClr>
                </a:solidFill>
              </a:rPr>
              <a:pPr/>
              <a:t>18/06/2018</a:t>
            </a:fld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7873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>
                <a:solidFill>
                  <a:prstClr val="black">
                    <a:tint val="75000"/>
                  </a:prstClr>
                </a:solidFill>
              </a:rPr>
              <a:pPr/>
              <a:t>18/06/2018</a:t>
            </a:fld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7572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>
                <a:solidFill>
                  <a:prstClr val="black">
                    <a:tint val="75000"/>
                  </a:prstClr>
                </a:solidFill>
              </a:rPr>
              <a:pPr/>
              <a:t>18/06/2018</a:t>
            </a:fld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1585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>
                <a:solidFill>
                  <a:prstClr val="black">
                    <a:tint val="75000"/>
                  </a:prstClr>
                </a:solidFill>
              </a:rPr>
              <a:pPr/>
              <a:t>18/06/2018</a:t>
            </a:fld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2449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>
                <a:solidFill>
                  <a:prstClr val="black">
                    <a:tint val="75000"/>
                  </a:prstClr>
                </a:solidFill>
              </a:rPr>
              <a:pPr/>
              <a:t>18/06/2018</a:t>
            </a:fld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7816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>
                <a:solidFill>
                  <a:prstClr val="black">
                    <a:tint val="75000"/>
                  </a:prstClr>
                </a:solidFill>
              </a:rPr>
              <a:pPr/>
              <a:t>18/06/2018</a:t>
            </a:fld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0305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>
                <a:solidFill>
                  <a:prstClr val="black">
                    <a:tint val="75000"/>
                  </a:prstClr>
                </a:solidFill>
              </a:rPr>
              <a:pPr/>
              <a:t>18/06/2018</a:t>
            </a:fld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2629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>
                <a:solidFill>
                  <a:prstClr val="black">
                    <a:tint val="75000"/>
                  </a:prstClr>
                </a:solidFill>
              </a:rPr>
              <a:pPr/>
              <a:t>18/06/2018</a:t>
            </a:fld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3555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>
                <a:solidFill>
                  <a:prstClr val="black">
                    <a:tint val="75000"/>
                  </a:prstClr>
                </a:solidFill>
              </a:rPr>
              <a:pPr/>
              <a:t>18/06/2018</a:t>
            </a:fld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0212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C6430DBB-9FD5-43E7-88F1-55A569E9525E}" type="datetimeFigureOut">
              <a:rPr kumimoji="0" lang="nl-BE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18/06/2018</a:t>
            </a:fld>
            <a:endParaRPr kumimoji="0" lang="nl-BE">
              <a:solidFill>
                <a:prstClr val="black">
                  <a:tint val="75000"/>
                </a:prstClr>
              </a:solidFill>
              <a:latin typeface="Calibri"/>
              <a:ea typeface="+mn-e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kumimoji="0" lang="nl-BE">
              <a:solidFill>
                <a:prstClr val="black">
                  <a:tint val="75000"/>
                </a:prstClr>
              </a:solidFill>
              <a:latin typeface="Calibri"/>
              <a:ea typeface="+mn-e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EE336665-E7E9-4861-9ADF-F11A47CBAD79}" type="slidenum">
              <a:rPr kumimoji="0" lang="nl-BE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0" lang="nl-BE">
              <a:solidFill>
                <a:prstClr val="black">
                  <a:tint val="75000"/>
                </a:prstClr>
              </a:solidFill>
              <a:latin typeface="Calibri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044053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502423" r:id="rId1"/>
    <p:sldLayoutId id="2147502424" r:id="rId2"/>
    <p:sldLayoutId id="2147502425" r:id="rId3"/>
    <p:sldLayoutId id="2147502426" r:id="rId4"/>
    <p:sldLayoutId id="2147502427" r:id="rId5"/>
    <p:sldLayoutId id="2147502428" r:id="rId6"/>
    <p:sldLayoutId id="2147502429" r:id="rId7"/>
    <p:sldLayoutId id="2147502430" r:id="rId8"/>
    <p:sldLayoutId id="2147502431" r:id="rId9"/>
    <p:sldLayoutId id="2147502432" r:id="rId10"/>
    <p:sldLayoutId id="214750243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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-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676275" y="838200"/>
            <a:ext cx="7781925" cy="1495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>
              <a:spcBef>
                <a:spcPts val="0"/>
              </a:spcBef>
              <a:spcAft>
                <a:spcPts val="0"/>
              </a:spcAft>
            </a:pPr>
            <a:r>
              <a:rPr kumimoji="0" sz="6000" b="1" dirty="0" err="1">
                <a:solidFill>
                  <a:srgbClr val="DBA901"/>
                </a:solidFill>
                <a:latin typeface="宋体"/>
                <a:ea typeface="+mn-ea"/>
              </a:rPr>
              <a:t>神的道路</a:t>
            </a:r>
            <a:endParaRPr kumimoji="0" sz="6000" b="1" dirty="0">
              <a:solidFill>
                <a:srgbClr val="DBA901"/>
              </a:solidFill>
              <a:latin typeface="宋体"/>
              <a:ea typeface="+mn-ea"/>
            </a:endParaRPr>
          </a:p>
          <a:p>
            <a:pPr algn="ctr" eaLnBrk="1" hangingPunct="1">
              <a:spcBef>
                <a:spcPts val="0"/>
              </a:spcBef>
              <a:spcAft>
                <a:spcPts val="0"/>
              </a:spcAft>
            </a:pPr>
            <a:r>
              <a:rPr kumimoji="0" sz="3000" dirty="0">
                <a:solidFill>
                  <a:srgbClr val="DBA901"/>
                </a:solidFill>
                <a:latin typeface="Arial"/>
                <a:ea typeface="+mn-ea"/>
              </a:rPr>
              <a:t>The Ways Of God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676275" y="5905500"/>
            <a:ext cx="7781925" cy="295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>
              <a:spcBef>
                <a:spcPts val="0"/>
              </a:spcBef>
              <a:spcAft>
                <a:spcPts val="0"/>
              </a:spcAft>
            </a:pPr>
            <a:endParaRPr kumimoji="0" sz="1800">
              <a:solidFill>
                <a:prstClr val="black"/>
              </a:solidFill>
              <a:latin typeface="Calibri"/>
              <a:ea typeface="+mn-ea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7245" y="2690949"/>
            <a:ext cx="6577148" cy="3887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6293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619125" y="200025"/>
            <a:ext cx="6667500" cy="1323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spcBef>
                <a:spcPts val="0"/>
              </a:spcBef>
              <a:spcAft>
                <a:spcPts val="0"/>
              </a:spcAft>
            </a:pPr>
            <a:r>
              <a:rPr kumimoji="0" sz="5300" b="1">
                <a:solidFill>
                  <a:srgbClr val="DBA901"/>
                </a:solidFill>
                <a:latin typeface="宋体"/>
                <a:ea typeface="+mn-ea"/>
              </a:rPr>
              <a:t>神的道路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</a:pPr>
            <a:r>
              <a:rPr kumimoji="0" sz="2600">
                <a:solidFill>
                  <a:srgbClr val="DBA901"/>
                </a:solidFill>
                <a:latin typeface="Arial"/>
                <a:ea typeface="+mn-ea"/>
              </a:rPr>
              <a:t>The Ways Of God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5762625" y="523875"/>
            <a:ext cx="2762250" cy="10001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eaLnBrk="1" hangingPunct="1">
              <a:spcBef>
                <a:spcPts val="0"/>
              </a:spcBef>
              <a:spcAft>
                <a:spcPts val="0"/>
              </a:spcAft>
            </a:pPr>
            <a:r>
              <a:rPr kumimoji="0" sz="1600">
                <a:solidFill>
                  <a:srgbClr val="CCCCCC"/>
                </a:solidFill>
                <a:latin typeface="宋体"/>
                <a:ea typeface="+mn-ea"/>
              </a:rPr>
              <a:t>词 Lyrics: </a:t>
            </a:r>
          </a:p>
          <a:p>
            <a:pPr algn="r" eaLnBrk="1" hangingPunct="1">
              <a:spcBef>
                <a:spcPts val="0"/>
              </a:spcBef>
              <a:spcAft>
                <a:spcPts val="0"/>
              </a:spcAft>
            </a:pPr>
            <a:r>
              <a:rPr kumimoji="0" sz="1600">
                <a:solidFill>
                  <a:srgbClr val="CCCCCC"/>
                </a:solidFill>
                <a:latin typeface="宋体"/>
                <a:ea typeface="+mn-ea"/>
              </a:rPr>
              <a:t>以赛亚书 55：9</a:t>
            </a:r>
          </a:p>
          <a:p>
            <a:pPr algn="r" eaLnBrk="1" hangingPunct="1">
              <a:spcBef>
                <a:spcPts val="0"/>
              </a:spcBef>
              <a:spcAft>
                <a:spcPts val="0"/>
              </a:spcAft>
            </a:pPr>
            <a:r>
              <a:rPr kumimoji="0" sz="1600">
                <a:solidFill>
                  <a:srgbClr val="CCCCCC"/>
                </a:solidFill>
                <a:latin typeface="宋体"/>
                <a:ea typeface="+mn-ea"/>
              </a:rPr>
              <a:t>曲 Composer: </a:t>
            </a:r>
          </a:p>
          <a:p>
            <a:pPr algn="r" eaLnBrk="1" hangingPunct="1">
              <a:spcBef>
                <a:spcPts val="0"/>
              </a:spcBef>
              <a:spcAft>
                <a:spcPts val="0"/>
              </a:spcAft>
            </a:pPr>
            <a:r>
              <a:rPr kumimoji="0" sz="1600">
                <a:solidFill>
                  <a:srgbClr val="CCCCCC"/>
                </a:solidFill>
                <a:latin typeface="宋体"/>
                <a:ea typeface="+mn-ea"/>
              </a:rPr>
              <a:t>王丽玲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0" y="1619250"/>
            <a:ext cx="9144000" cy="45148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>
              <a:spcBef>
                <a:spcPts val="600"/>
              </a:spcBef>
              <a:spcAft>
                <a:spcPts val="0"/>
              </a:spcAft>
            </a:pPr>
            <a:r>
              <a:rPr kumimoji="0" sz="3800" b="1" dirty="0" err="1">
                <a:solidFill>
                  <a:srgbClr val="FFFFFF"/>
                </a:solidFill>
                <a:latin typeface="宋体"/>
                <a:ea typeface="+mn-ea"/>
              </a:rPr>
              <a:t>祂立大地的根基</a:t>
            </a:r>
            <a:r>
              <a:rPr kumimoji="0" sz="3800" b="1" dirty="0">
                <a:solidFill>
                  <a:srgbClr val="FFFFFF"/>
                </a:solidFill>
                <a:latin typeface="宋体"/>
                <a:ea typeface="+mn-ea"/>
              </a:rPr>
              <a:t>，</a:t>
            </a:r>
          </a:p>
          <a:p>
            <a:pPr algn="ctr" eaLnBrk="1" hangingPunct="1">
              <a:spcBef>
                <a:spcPts val="0"/>
              </a:spcBef>
              <a:spcAft>
                <a:spcPts val="0"/>
              </a:spcAft>
            </a:pPr>
            <a:r>
              <a:rPr kumimoji="0" sz="2600" dirty="0">
                <a:solidFill>
                  <a:srgbClr val="FFFFFF"/>
                </a:solidFill>
                <a:latin typeface="Arial"/>
                <a:ea typeface="+mn-ea"/>
              </a:rPr>
              <a:t>Earth's foundations He did lay,</a:t>
            </a:r>
          </a:p>
          <a:p>
            <a:pPr algn="ctr" eaLnBrk="1" hangingPunct="1">
              <a:spcBef>
                <a:spcPts val="600"/>
              </a:spcBef>
              <a:spcAft>
                <a:spcPts val="0"/>
              </a:spcAft>
            </a:pPr>
            <a:r>
              <a:rPr kumimoji="0" sz="3800" b="1" dirty="0" err="1">
                <a:solidFill>
                  <a:srgbClr val="FFFFFF"/>
                </a:solidFill>
                <a:latin typeface="宋体"/>
                <a:ea typeface="+mn-ea"/>
              </a:rPr>
              <a:t>祂让云彩空中漂浮</a:t>
            </a:r>
            <a:r>
              <a:rPr kumimoji="0" sz="3800" b="1" dirty="0">
                <a:solidFill>
                  <a:srgbClr val="FFFFFF"/>
                </a:solidFill>
                <a:latin typeface="宋体"/>
                <a:ea typeface="+mn-ea"/>
              </a:rPr>
              <a:t>，</a:t>
            </a:r>
          </a:p>
          <a:p>
            <a:pPr algn="ctr" eaLnBrk="1" hangingPunct="1">
              <a:spcBef>
                <a:spcPts val="0"/>
              </a:spcBef>
              <a:spcAft>
                <a:spcPts val="0"/>
              </a:spcAft>
            </a:pPr>
            <a:r>
              <a:rPr kumimoji="0" sz="2600" dirty="0">
                <a:solidFill>
                  <a:srgbClr val="FFFFFF"/>
                </a:solidFill>
                <a:latin typeface="Arial"/>
                <a:ea typeface="+mn-ea"/>
              </a:rPr>
              <a:t>clouds in the sky He placed to play.</a:t>
            </a:r>
          </a:p>
          <a:p>
            <a:pPr algn="ctr" eaLnBrk="1" hangingPunct="1">
              <a:spcBef>
                <a:spcPts val="600"/>
              </a:spcBef>
              <a:spcAft>
                <a:spcPts val="0"/>
              </a:spcAft>
            </a:pPr>
            <a:r>
              <a:rPr kumimoji="0" sz="3800" b="1" dirty="0" err="1">
                <a:solidFill>
                  <a:srgbClr val="FFFFFF"/>
                </a:solidFill>
                <a:latin typeface="宋体"/>
                <a:ea typeface="+mn-ea"/>
              </a:rPr>
              <a:t>是祂创造生命气息</a:t>
            </a:r>
            <a:r>
              <a:rPr kumimoji="0" sz="3800" b="1" dirty="0">
                <a:solidFill>
                  <a:srgbClr val="FFFFFF"/>
                </a:solidFill>
                <a:latin typeface="宋体"/>
                <a:ea typeface="+mn-ea"/>
              </a:rPr>
              <a:t>，</a:t>
            </a:r>
          </a:p>
          <a:p>
            <a:pPr algn="ctr" eaLnBrk="1" hangingPunct="1">
              <a:spcBef>
                <a:spcPts val="0"/>
              </a:spcBef>
              <a:spcAft>
                <a:spcPts val="0"/>
              </a:spcAft>
            </a:pPr>
            <a:r>
              <a:rPr kumimoji="0" sz="2600" dirty="0">
                <a:solidFill>
                  <a:srgbClr val="FFFFFF"/>
                </a:solidFill>
                <a:latin typeface="Arial"/>
                <a:ea typeface="+mn-ea"/>
              </a:rPr>
              <a:t>He created the breath of life,</a:t>
            </a:r>
          </a:p>
          <a:p>
            <a:pPr algn="ctr" eaLnBrk="1" hangingPunct="1">
              <a:spcBef>
                <a:spcPts val="600"/>
              </a:spcBef>
              <a:spcAft>
                <a:spcPts val="0"/>
              </a:spcAft>
            </a:pPr>
            <a:r>
              <a:rPr kumimoji="0" sz="3800" b="1" dirty="0" err="1">
                <a:solidFill>
                  <a:srgbClr val="FFFFFF"/>
                </a:solidFill>
                <a:latin typeface="宋体"/>
                <a:ea typeface="+mn-ea"/>
              </a:rPr>
              <a:t>是祂应许照顾赐福</a:t>
            </a:r>
            <a:r>
              <a:rPr kumimoji="0" sz="3800" b="1" dirty="0">
                <a:solidFill>
                  <a:srgbClr val="FFFFFF"/>
                </a:solidFill>
                <a:latin typeface="宋体"/>
                <a:ea typeface="+mn-ea"/>
              </a:rPr>
              <a:t>，</a:t>
            </a:r>
          </a:p>
          <a:p>
            <a:pPr algn="ctr" eaLnBrk="1" hangingPunct="1">
              <a:spcBef>
                <a:spcPts val="0"/>
              </a:spcBef>
              <a:spcAft>
                <a:spcPts val="0"/>
              </a:spcAft>
            </a:pPr>
            <a:r>
              <a:rPr kumimoji="0" sz="2600" dirty="0">
                <a:solidFill>
                  <a:srgbClr val="FFFFFF"/>
                </a:solidFill>
                <a:latin typeface="Arial"/>
                <a:ea typeface="+mn-ea"/>
              </a:rPr>
              <a:t>promises of blessings us He gave.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8191500" y="5715000"/>
            <a:ext cx="952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spcBef>
                <a:spcPts val="0"/>
              </a:spcBef>
              <a:spcAft>
                <a:spcPts val="0"/>
              </a:spcAft>
            </a:pPr>
            <a:r>
              <a:rPr kumimoji="0" lang="en-US" sz="2000" dirty="0" smtClean="0">
                <a:solidFill>
                  <a:srgbClr val="FFFFFF"/>
                </a:solidFill>
                <a:latin typeface="Arial"/>
                <a:ea typeface="+mn-ea"/>
              </a:rPr>
              <a:t>3</a:t>
            </a:r>
            <a:r>
              <a:rPr kumimoji="0" sz="2000" dirty="0" smtClean="0">
                <a:solidFill>
                  <a:srgbClr val="FFFFFF"/>
                </a:solidFill>
                <a:latin typeface="Arial"/>
                <a:ea typeface="+mn-ea"/>
              </a:rPr>
              <a:t>-</a:t>
            </a:r>
            <a:r>
              <a:rPr kumimoji="0" lang="en-US" sz="2000" dirty="0" smtClean="0">
                <a:solidFill>
                  <a:srgbClr val="FFFFFF"/>
                </a:solidFill>
                <a:latin typeface="Arial"/>
                <a:ea typeface="+mn-ea"/>
              </a:rPr>
              <a:t>3</a:t>
            </a:r>
            <a:endParaRPr kumimoji="0" sz="2000" dirty="0">
              <a:solidFill>
                <a:srgbClr val="FFFFFF"/>
              </a:solidFill>
              <a:latin typeface="Arial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5186715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619125" y="200025"/>
            <a:ext cx="6667500" cy="1323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spcBef>
                <a:spcPts val="0"/>
              </a:spcBef>
              <a:spcAft>
                <a:spcPts val="0"/>
              </a:spcAft>
            </a:pPr>
            <a:r>
              <a:rPr kumimoji="0" sz="5300" b="1">
                <a:solidFill>
                  <a:srgbClr val="DBA901"/>
                </a:solidFill>
                <a:latin typeface="宋体"/>
                <a:ea typeface="+mn-ea"/>
              </a:rPr>
              <a:t>神的道路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</a:pPr>
            <a:r>
              <a:rPr kumimoji="0" sz="2600">
                <a:solidFill>
                  <a:srgbClr val="DBA901"/>
                </a:solidFill>
                <a:latin typeface="Arial"/>
                <a:ea typeface="+mn-ea"/>
              </a:rPr>
              <a:t>The Ways Of God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5762625" y="523875"/>
            <a:ext cx="2762250" cy="10001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eaLnBrk="1" hangingPunct="1">
              <a:spcBef>
                <a:spcPts val="0"/>
              </a:spcBef>
              <a:spcAft>
                <a:spcPts val="0"/>
              </a:spcAft>
            </a:pPr>
            <a:r>
              <a:rPr kumimoji="0" sz="1600">
                <a:solidFill>
                  <a:srgbClr val="CCCCCC"/>
                </a:solidFill>
                <a:latin typeface="宋体"/>
                <a:ea typeface="+mn-ea"/>
              </a:rPr>
              <a:t>词 Lyrics: </a:t>
            </a:r>
          </a:p>
          <a:p>
            <a:pPr algn="r" eaLnBrk="1" hangingPunct="1">
              <a:spcBef>
                <a:spcPts val="0"/>
              </a:spcBef>
              <a:spcAft>
                <a:spcPts val="0"/>
              </a:spcAft>
            </a:pPr>
            <a:r>
              <a:rPr kumimoji="0" sz="1600">
                <a:solidFill>
                  <a:srgbClr val="CCCCCC"/>
                </a:solidFill>
                <a:latin typeface="宋体"/>
                <a:ea typeface="+mn-ea"/>
              </a:rPr>
              <a:t>以赛亚书 55：9</a:t>
            </a:r>
          </a:p>
          <a:p>
            <a:pPr algn="r" eaLnBrk="1" hangingPunct="1">
              <a:spcBef>
                <a:spcPts val="0"/>
              </a:spcBef>
              <a:spcAft>
                <a:spcPts val="0"/>
              </a:spcAft>
            </a:pPr>
            <a:r>
              <a:rPr kumimoji="0" sz="1600">
                <a:solidFill>
                  <a:srgbClr val="CCCCCC"/>
                </a:solidFill>
                <a:latin typeface="宋体"/>
                <a:ea typeface="+mn-ea"/>
              </a:rPr>
              <a:t>曲 Composer: </a:t>
            </a:r>
          </a:p>
          <a:p>
            <a:pPr algn="r" eaLnBrk="1" hangingPunct="1">
              <a:spcBef>
                <a:spcPts val="0"/>
              </a:spcBef>
              <a:spcAft>
                <a:spcPts val="0"/>
              </a:spcAft>
            </a:pPr>
            <a:r>
              <a:rPr kumimoji="0" sz="1600">
                <a:solidFill>
                  <a:srgbClr val="CCCCCC"/>
                </a:solidFill>
                <a:latin typeface="宋体"/>
                <a:ea typeface="+mn-ea"/>
              </a:rPr>
              <a:t>王丽玲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0" y="1619250"/>
            <a:ext cx="9144000" cy="42767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>
              <a:spcBef>
                <a:spcPts val="600"/>
              </a:spcBef>
              <a:spcAft>
                <a:spcPts val="0"/>
              </a:spcAft>
            </a:pPr>
            <a:r>
              <a:rPr kumimoji="0" sz="4800" b="1" dirty="0" err="1">
                <a:solidFill>
                  <a:srgbClr val="FFFFFF"/>
                </a:solidFill>
                <a:latin typeface="宋体"/>
                <a:ea typeface="+mn-ea"/>
              </a:rPr>
              <a:t>神造万物各按其时</a:t>
            </a:r>
            <a:r>
              <a:rPr kumimoji="0" sz="4800" b="1" dirty="0">
                <a:solidFill>
                  <a:srgbClr val="FFFFFF"/>
                </a:solidFill>
                <a:latin typeface="宋体"/>
                <a:ea typeface="+mn-ea"/>
              </a:rPr>
              <a:t>，</a:t>
            </a:r>
          </a:p>
          <a:p>
            <a:pPr algn="ctr" eaLnBrk="1" hangingPunct="1">
              <a:spcBef>
                <a:spcPts val="0"/>
              </a:spcBef>
              <a:spcAft>
                <a:spcPts val="0"/>
              </a:spcAft>
            </a:pPr>
            <a:r>
              <a:rPr kumimoji="0" sz="3300" dirty="0">
                <a:solidFill>
                  <a:srgbClr val="FFFFFF"/>
                </a:solidFill>
                <a:latin typeface="Arial"/>
                <a:ea typeface="+mn-ea"/>
              </a:rPr>
              <a:t>God created all in His time,</a:t>
            </a:r>
          </a:p>
          <a:p>
            <a:pPr algn="ctr" eaLnBrk="1" hangingPunct="1">
              <a:spcBef>
                <a:spcPts val="600"/>
              </a:spcBef>
              <a:spcAft>
                <a:spcPts val="0"/>
              </a:spcAft>
            </a:pPr>
            <a:r>
              <a:rPr kumimoji="0" sz="4800" b="1" dirty="0" err="1">
                <a:solidFill>
                  <a:srgbClr val="FFFFFF"/>
                </a:solidFill>
                <a:latin typeface="宋体"/>
                <a:ea typeface="+mn-ea"/>
              </a:rPr>
              <a:t>耐心等待必要欢呼</a:t>
            </a:r>
            <a:r>
              <a:rPr kumimoji="0" sz="4800" b="1" dirty="0">
                <a:solidFill>
                  <a:srgbClr val="FFFFFF"/>
                </a:solidFill>
                <a:latin typeface="宋体"/>
                <a:ea typeface="+mn-ea"/>
              </a:rPr>
              <a:t>，</a:t>
            </a:r>
          </a:p>
          <a:p>
            <a:pPr algn="ctr" eaLnBrk="1" hangingPunct="1">
              <a:spcBef>
                <a:spcPts val="0"/>
              </a:spcBef>
              <a:spcAft>
                <a:spcPts val="0"/>
              </a:spcAft>
            </a:pPr>
            <a:r>
              <a:rPr kumimoji="0" sz="3300" dirty="0">
                <a:solidFill>
                  <a:srgbClr val="FFFFFF"/>
                </a:solidFill>
                <a:latin typeface="Arial"/>
                <a:ea typeface="+mn-ea"/>
              </a:rPr>
              <a:t>those who wait on Him shall rejoice.</a:t>
            </a:r>
          </a:p>
          <a:p>
            <a:pPr algn="ctr" eaLnBrk="1" hangingPunct="1">
              <a:spcBef>
                <a:spcPts val="600"/>
              </a:spcBef>
              <a:spcAft>
                <a:spcPts val="0"/>
              </a:spcAft>
            </a:pPr>
            <a:r>
              <a:rPr kumimoji="0" sz="4800" b="1" dirty="0" err="1">
                <a:solidFill>
                  <a:srgbClr val="FFFFFF"/>
                </a:solidFill>
                <a:latin typeface="宋体"/>
                <a:ea typeface="+mn-ea"/>
              </a:rPr>
              <a:t>啊！耐心等待要欢呼</a:t>
            </a:r>
            <a:r>
              <a:rPr kumimoji="0" sz="4800" b="1" dirty="0">
                <a:solidFill>
                  <a:srgbClr val="FFFFFF"/>
                </a:solidFill>
                <a:latin typeface="宋体"/>
                <a:ea typeface="+mn-ea"/>
              </a:rPr>
              <a:t>。</a:t>
            </a:r>
          </a:p>
          <a:p>
            <a:pPr algn="ctr" eaLnBrk="1" hangingPunct="1">
              <a:spcBef>
                <a:spcPts val="0"/>
              </a:spcBef>
              <a:spcAft>
                <a:spcPts val="0"/>
              </a:spcAft>
            </a:pPr>
            <a:r>
              <a:rPr kumimoji="0" sz="3300" dirty="0">
                <a:solidFill>
                  <a:srgbClr val="FFFFFF"/>
                </a:solidFill>
                <a:latin typeface="Arial"/>
                <a:ea typeface="+mn-ea"/>
              </a:rPr>
              <a:t>Ah! Those who wait on Him shall rejoice.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8191500" y="5713338"/>
            <a:ext cx="952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spcBef>
                <a:spcPts val="0"/>
              </a:spcBef>
              <a:spcAft>
                <a:spcPts val="0"/>
              </a:spcAft>
            </a:pPr>
            <a:r>
              <a:rPr kumimoji="0" lang="en-US" sz="2000" dirty="0" smtClean="0">
                <a:solidFill>
                  <a:srgbClr val="FFFFFF"/>
                </a:solidFill>
                <a:latin typeface="Arial"/>
                <a:ea typeface="+mn-ea"/>
              </a:rPr>
              <a:t>3</a:t>
            </a:r>
            <a:r>
              <a:rPr kumimoji="0" sz="2000" dirty="0" smtClean="0">
                <a:solidFill>
                  <a:srgbClr val="FFFFFF"/>
                </a:solidFill>
                <a:latin typeface="Arial"/>
                <a:ea typeface="+mn-ea"/>
              </a:rPr>
              <a:t>-</a:t>
            </a:r>
            <a:r>
              <a:rPr kumimoji="0" lang="en-US" sz="2000" dirty="0">
                <a:solidFill>
                  <a:srgbClr val="FFFFFF"/>
                </a:solidFill>
                <a:latin typeface="Arial"/>
                <a:ea typeface="+mn-ea"/>
              </a:rPr>
              <a:t>4</a:t>
            </a:r>
            <a:endParaRPr kumimoji="0" sz="2000" dirty="0">
              <a:solidFill>
                <a:srgbClr val="FFFFFF"/>
              </a:solidFill>
              <a:latin typeface="Arial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911260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619125" y="200025"/>
            <a:ext cx="6667500" cy="1323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spcBef>
                <a:spcPts val="0"/>
              </a:spcBef>
              <a:spcAft>
                <a:spcPts val="0"/>
              </a:spcAft>
            </a:pPr>
            <a:r>
              <a:rPr kumimoji="0" sz="5300" b="1">
                <a:solidFill>
                  <a:srgbClr val="DBA901"/>
                </a:solidFill>
                <a:latin typeface="宋体"/>
                <a:ea typeface="+mn-ea"/>
              </a:rPr>
              <a:t>神的道路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</a:pPr>
            <a:r>
              <a:rPr kumimoji="0" sz="2600">
                <a:solidFill>
                  <a:srgbClr val="DBA901"/>
                </a:solidFill>
                <a:latin typeface="Arial"/>
                <a:ea typeface="+mn-ea"/>
              </a:rPr>
              <a:t>The Ways Of God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5762625" y="523875"/>
            <a:ext cx="2762250" cy="10001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eaLnBrk="1" hangingPunct="1">
              <a:spcBef>
                <a:spcPts val="0"/>
              </a:spcBef>
              <a:spcAft>
                <a:spcPts val="0"/>
              </a:spcAft>
            </a:pPr>
            <a:r>
              <a:rPr kumimoji="0" sz="1600">
                <a:solidFill>
                  <a:srgbClr val="CCCCCC"/>
                </a:solidFill>
                <a:latin typeface="宋体"/>
                <a:ea typeface="+mn-ea"/>
              </a:rPr>
              <a:t>词 Lyrics: </a:t>
            </a:r>
          </a:p>
          <a:p>
            <a:pPr algn="r" eaLnBrk="1" hangingPunct="1">
              <a:spcBef>
                <a:spcPts val="0"/>
              </a:spcBef>
              <a:spcAft>
                <a:spcPts val="0"/>
              </a:spcAft>
            </a:pPr>
            <a:r>
              <a:rPr kumimoji="0" sz="1600">
                <a:solidFill>
                  <a:srgbClr val="CCCCCC"/>
                </a:solidFill>
                <a:latin typeface="宋体"/>
                <a:ea typeface="+mn-ea"/>
              </a:rPr>
              <a:t>以赛亚书 55：9</a:t>
            </a:r>
          </a:p>
          <a:p>
            <a:pPr algn="r" eaLnBrk="1" hangingPunct="1">
              <a:spcBef>
                <a:spcPts val="0"/>
              </a:spcBef>
              <a:spcAft>
                <a:spcPts val="0"/>
              </a:spcAft>
            </a:pPr>
            <a:r>
              <a:rPr kumimoji="0" sz="1600">
                <a:solidFill>
                  <a:srgbClr val="CCCCCC"/>
                </a:solidFill>
                <a:latin typeface="宋体"/>
                <a:ea typeface="+mn-ea"/>
              </a:rPr>
              <a:t>曲 Composer: </a:t>
            </a:r>
          </a:p>
          <a:p>
            <a:pPr algn="r" eaLnBrk="1" hangingPunct="1">
              <a:spcBef>
                <a:spcPts val="0"/>
              </a:spcBef>
              <a:spcAft>
                <a:spcPts val="0"/>
              </a:spcAft>
            </a:pPr>
            <a:r>
              <a:rPr kumimoji="0" sz="1600">
                <a:solidFill>
                  <a:srgbClr val="CCCCCC"/>
                </a:solidFill>
                <a:latin typeface="宋体"/>
                <a:ea typeface="+mn-ea"/>
              </a:rPr>
              <a:t>王丽玲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0" y="1619250"/>
            <a:ext cx="9144000" cy="45148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>
              <a:spcBef>
                <a:spcPts val="600"/>
              </a:spcBef>
              <a:spcAft>
                <a:spcPts val="0"/>
              </a:spcAft>
            </a:pPr>
            <a:r>
              <a:rPr kumimoji="0" sz="3800" b="1">
                <a:solidFill>
                  <a:srgbClr val="FFFFFF"/>
                </a:solidFill>
                <a:latin typeface="宋体"/>
                <a:ea typeface="+mn-ea"/>
              </a:rPr>
              <a:t>神的道路</a:t>
            </a:r>
          </a:p>
          <a:p>
            <a:pPr algn="ctr" eaLnBrk="1" hangingPunct="1">
              <a:spcBef>
                <a:spcPts val="0"/>
              </a:spcBef>
              <a:spcAft>
                <a:spcPts val="0"/>
              </a:spcAft>
            </a:pPr>
            <a:r>
              <a:rPr kumimoji="0" sz="2600">
                <a:solidFill>
                  <a:srgbClr val="FFFFFF"/>
                </a:solidFill>
                <a:latin typeface="Arial"/>
                <a:ea typeface="+mn-ea"/>
              </a:rPr>
              <a:t>The ways of God </a:t>
            </a:r>
          </a:p>
          <a:p>
            <a:pPr algn="ctr" eaLnBrk="1" hangingPunct="1">
              <a:spcBef>
                <a:spcPts val="600"/>
              </a:spcBef>
              <a:spcAft>
                <a:spcPts val="0"/>
              </a:spcAft>
            </a:pPr>
            <a:r>
              <a:rPr kumimoji="0" sz="3800" b="1">
                <a:solidFill>
                  <a:srgbClr val="FFFFFF"/>
                </a:solidFill>
                <a:latin typeface="宋体"/>
                <a:ea typeface="+mn-ea"/>
              </a:rPr>
              <a:t>高过人的道路</a:t>
            </a:r>
          </a:p>
          <a:p>
            <a:pPr algn="ctr" eaLnBrk="1" hangingPunct="1">
              <a:spcBef>
                <a:spcPts val="0"/>
              </a:spcBef>
              <a:spcAft>
                <a:spcPts val="0"/>
              </a:spcAft>
            </a:pPr>
            <a:r>
              <a:rPr kumimoji="0" sz="2600">
                <a:solidFill>
                  <a:srgbClr val="FFFFFF"/>
                </a:solidFill>
                <a:latin typeface="Arial"/>
                <a:ea typeface="+mn-ea"/>
              </a:rPr>
              <a:t>are above that of man.</a:t>
            </a:r>
          </a:p>
          <a:p>
            <a:pPr algn="ctr" eaLnBrk="1" hangingPunct="1">
              <a:spcBef>
                <a:spcPts val="600"/>
              </a:spcBef>
              <a:spcAft>
                <a:spcPts val="0"/>
              </a:spcAft>
            </a:pPr>
            <a:r>
              <a:rPr kumimoji="0" sz="3800" b="1">
                <a:solidFill>
                  <a:srgbClr val="FFFFFF"/>
                </a:solidFill>
                <a:latin typeface="宋体"/>
                <a:ea typeface="+mn-ea"/>
              </a:rPr>
              <a:t>神的意念</a:t>
            </a:r>
          </a:p>
          <a:p>
            <a:pPr algn="ctr" eaLnBrk="1" hangingPunct="1">
              <a:spcBef>
                <a:spcPts val="0"/>
              </a:spcBef>
              <a:spcAft>
                <a:spcPts val="0"/>
              </a:spcAft>
            </a:pPr>
            <a:r>
              <a:rPr kumimoji="0" sz="2600">
                <a:solidFill>
                  <a:srgbClr val="FFFFFF"/>
                </a:solidFill>
                <a:latin typeface="Arial"/>
                <a:ea typeface="+mn-ea"/>
              </a:rPr>
              <a:t>The thoughts God </a:t>
            </a:r>
          </a:p>
          <a:p>
            <a:pPr algn="ctr" eaLnBrk="1" hangingPunct="1">
              <a:spcBef>
                <a:spcPts val="600"/>
              </a:spcBef>
              <a:spcAft>
                <a:spcPts val="0"/>
              </a:spcAft>
            </a:pPr>
            <a:r>
              <a:rPr kumimoji="0" sz="3800" b="1">
                <a:solidFill>
                  <a:srgbClr val="FFFFFF"/>
                </a:solidFill>
                <a:latin typeface="宋体"/>
                <a:ea typeface="+mn-ea"/>
              </a:rPr>
              <a:t>高过人的意念</a:t>
            </a:r>
          </a:p>
          <a:p>
            <a:pPr algn="ctr" eaLnBrk="1" hangingPunct="1">
              <a:spcBef>
                <a:spcPts val="0"/>
              </a:spcBef>
              <a:spcAft>
                <a:spcPts val="0"/>
              </a:spcAft>
            </a:pPr>
            <a:r>
              <a:rPr kumimoji="0" sz="2600">
                <a:solidFill>
                  <a:srgbClr val="FFFFFF"/>
                </a:solidFill>
                <a:latin typeface="Arial"/>
                <a:ea typeface="+mn-ea"/>
              </a:rPr>
              <a:t>are above that of man.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8191500" y="5715000"/>
            <a:ext cx="952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spcBef>
                <a:spcPts val="0"/>
              </a:spcBef>
              <a:spcAft>
                <a:spcPts val="0"/>
              </a:spcAft>
            </a:pPr>
            <a:r>
              <a:rPr kumimoji="0" sz="2000" dirty="0" smtClean="0">
                <a:solidFill>
                  <a:srgbClr val="FFFFFF"/>
                </a:solidFill>
                <a:latin typeface="Arial"/>
                <a:ea typeface="+mn-ea"/>
              </a:rPr>
              <a:t>1-1</a:t>
            </a:r>
            <a:endParaRPr kumimoji="0" sz="2000" dirty="0">
              <a:solidFill>
                <a:srgbClr val="FFFFFF"/>
              </a:solidFill>
              <a:latin typeface="Arial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907629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619125" y="200025"/>
            <a:ext cx="6667500" cy="1323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spcBef>
                <a:spcPts val="0"/>
              </a:spcBef>
              <a:spcAft>
                <a:spcPts val="0"/>
              </a:spcAft>
            </a:pPr>
            <a:r>
              <a:rPr kumimoji="0" sz="5300" b="1">
                <a:solidFill>
                  <a:srgbClr val="DBA901"/>
                </a:solidFill>
                <a:latin typeface="宋体"/>
                <a:ea typeface="+mn-ea"/>
              </a:rPr>
              <a:t>神的道路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</a:pPr>
            <a:r>
              <a:rPr kumimoji="0" sz="2600">
                <a:solidFill>
                  <a:srgbClr val="DBA901"/>
                </a:solidFill>
                <a:latin typeface="Arial"/>
                <a:ea typeface="+mn-ea"/>
              </a:rPr>
              <a:t>The Ways Of God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5762625" y="523875"/>
            <a:ext cx="2762250" cy="10001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eaLnBrk="1" hangingPunct="1">
              <a:spcBef>
                <a:spcPts val="0"/>
              </a:spcBef>
              <a:spcAft>
                <a:spcPts val="0"/>
              </a:spcAft>
            </a:pPr>
            <a:r>
              <a:rPr kumimoji="0" sz="1600">
                <a:solidFill>
                  <a:srgbClr val="CCCCCC"/>
                </a:solidFill>
                <a:latin typeface="宋体"/>
                <a:ea typeface="+mn-ea"/>
              </a:rPr>
              <a:t>词 Lyrics: </a:t>
            </a:r>
          </a:p>
          <a:p>
            <a:pPr algn="r" eaLnBrk="1" hangingPunct="1">
              <a:spcBef>
                <a:spcPts val="0"/>
              </a:spcBef>
              <a:spcAft>
                <a:spcPts val="0"/>
              </a:spcAft>
            </a:pPr>
            <a:r>
              <a:rPr kumimoji="0" sz="1600">
                <a:solidFill>
                  <a:srgbClr val="CCCCCC"/>
                </a:solidFill>
                <a:latin typeface="宋体"/>
                <a:ea typeface="+mn-ea"/>
              </a:rPr>
              <a:t>以赛亚书 55：9</a:t>
            </a:r>
          </a:p>
          <a:p>
            <a:pPr algn="r" eaLnBrk="1" hangingPunct="1">
              <a:spcBef>
                <a:spcPts val="0"/>
              </a:spcBef>
              <a:spcAft>
                <a:spcPts val="0"/>
              </a:spcAft>
            </a:pPr>
            <a:r>
              <a:rPr kumimoji="0" sz="1600">
                <a:solidFill>
                  <a:srgbClr val="CCCCCC"/>
                </a:solidFill>
                <a:latin typeface="宋体"/>
                <a:ea typeface="+mn-ea"/>
              </a:rPr>
              <a:t>曲 Composer: </a:t>
            </a:r>
          </a:p>
          <a:p>
            <a:pPr algn="r" eaLnBrk="1" hangingPunct="1">
              <a:spcBef>
                <a:spcPts val="0"/>
              </a:spcBef>
              <a:spcAft>
                <a:spcPts val="0"/>
              </a:spcAft>
            </a:pPr>
            <a:r>
              <a:rPr kumimoji="0" sz="1600">
                <a:solidFill>
                  <a:srgbClr val="CCCCCC"/>
                </a:solidFill>
                <a:latin typeface="宋体"/>
                <a:ea typeface="+mn-ea"/>
              </a:rPr>
              <a:t>王丽玲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0" y="1619250"/>
            <a:ext cx="9144000" cy="45148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>
              <a:spcBef>
                <a:spcPts val="600"/>
              </a:spcBef>
              <a:spcAft>
                <a:spcPts val="0"/>
              </a:spcAft>
            </a:pPr>
            <a:r>
              <a:rPr kumimoji="0" sz="3800" b="1">
                <a:solidFill>
                  <a:srgbClr val="FFFFFF"/>
                </a:solidFill>
                <a:latin typeface="宋体"/>
                <a:ea typeface="+mn-ea"/>
              </a:rPr>
              <a:t>祂的心里有蓝图</a:t>
            </a:r>
          </a:p>
          <a:p>
            <a:pPr algn="ctr" eaLnBrk="1" hangingPunct="1">
              <a:spcBef>
                <a:spcPts val="0"/>
              </a:spcBef>
              <a:spcAft>
                <a:spcPts val="0"/>
              </a:spcAft>
            </a:pPr>
            <a:r>
              <a:rPr kumimoji="0" sz="2600">
                <a:solidFill>
                  <a:srgbClr val="FFFFFF"/>
                </a:solidFill>
                <a:latin typeface="Arial"/>
                <a:ea typeface="+mn-ea"/>
              </a:rPr>
              <a:t>He has a plan in His heart</a:t>
            </a:r>
          </a:p>
          <a:p>
            <a:pPr algn="ctr" eaLnBrk="1" hangingPunct="1">
              <a:spcBef>
                <a:spcPts val="600"/>
              </a:spcBef>
              <a:spcAft>
                <a:spcPts val="0"/>
              </a:spcAft>
            </a:pPr>
            <a:r>
              <a:rPr kumimoji="0" sz="3800" b="1">
                <a:solidFill>
                  <a:srgbClr val="FFFFFF"/>
                </a:solidFill>
                <a:latin typeface="宋体"/>
                <a:ea typeface="+mn-ea"/>
              </a:rPr>
              <a:t>祂的时间不错误</a:t>
            </a:r>
          </a:p>
          <a:p>
            <a:pPr algn="ctr" eaLnBrk="1" hangingPunct="1">
              <a:spcBef>
                <a:spcPts val="0"/>
              </a:spcBef>
              <a:spcAft>
                <a:spcPts val="0"/>
              </a:spcAft>
            </a:pPr>
            <a:r>
              <a:rPr kumimoji="0" sz="2600">
                <a:solidFill>
                  <a:srgbClr val="FFFFFF"/>
                </a:solidFill>
                <a:latin typeface="Arial"/>
                <a:ea typeface="+mn-ea"/>
              </a:rPr>
              <a:t>and His timing never fails.</a:t>
            </a:r>
          </a:p>
          <a:p>
            <a:pPr algn="ctr" eaLnBrk="1" hangingPunct="1">
              <a:spcBef>
                <a:spcPts val="600"/>
              </a:spcBef>
              <a:spcAft>
                <a:spcPts val="0"/>
              </a:spcAft>
            </a:pPr>
            <a:r>
              <a:rPr kumimoji="0" sz="3800" b="1">
                <a:solidFill>
                  <a:srgbClr val="FFFFFF"/>
                </a:solidFill>
                <a:latin typeface="宋体"/>
                <a:ea typeface="+mn-ea"/>
              </a:rPr>
              <a:t>一步一步</a:t>
            </a:r>
          </a:p>
          <a:p>
            <a:pPr algn="ctr" eaLnBrk="1" hangingPunct="1">
              <a:spcBef>
                <a:spcPts val="0"/>
              </a:spcBef>
              <a:spcAft>
                <a:spcPts val="0"/>
              </a:spcAft>
            </a:pPr>
            <a:r>
              <a:rPr kumimoji="0" sz="2600">
                <a:solidFill>
                  <a:srgbClr val="FFFFFF"/>
                </a:solidFill>
                <a:latin typeface="Arial"/>
                <a:ea typeface="+mn-ea"/>
              </a:rPr>
              <a:t>Step after step </a:t>
            </a:r>
          </a:p>
          <a:p>
            <a:pPr algn="ctr" eaLnBrk="1" hangingPunct="1">
              <a:spcBef>
                <a:spcPts val="600"/>
              </a:spcBef>
              <a:spcAft>
                <a:spcPts val="0"/>
              </a:spcAft>
            </a:pPr>
            <a:r>
              <a:rPr kumimoji="0" sz="3800" b="1">
                <a:solidFill>
                  <a:srgbClr val="FFFFFF"/>
                </a:solidFill>
                <a:latin typeface="宋体"/>
                <a:ea typeface="+mn-ea"/>
              </a:rPr>
              <a:t>带领你前途</a:t>
            </a:r>
          </a:p>
          <a:p>
            <a:pPr algn="ctr" eaLnBrk="1" hangingPunct="1">
              <a:spcBef>
                <a:spcPts val="0"/>
              </a:spcBef>
              <a:spcAft>
                <a:spcPts val="0"/>
              </a:spcAft>
            </a:pPr>
            <a:r>
              <a:rPr kumimoji="0" sz="2600">
                <a:solidFill>
                  <a:srgbClr val="FFFFFF"/>
                </a:solidFill>
                <a:latin typeface="Arial"/>
                <a:ea typeface="+mn-ea"/>
              </a:rPr>
              <a:t>He will guide your path.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8191500" y="5715000"/>
            <a:ext cx="952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spcBef>
                <a:spcPts val="0"/>
              </a:spcBef>
              <a:spcAft>
                <a:spcPts val="0"/>
              </a:spcAft>
            </a:pPr>
            <a:r>
              <a:rPr kumimoji="0" sz="2000" dirty="0" smtClean="0">
                <a:solidFill>
                  <a:srgbClr val="FFFFFF"/>
                </a:solidFill>
                <a:latin typeface="Arial"/>
                <a:ea typeface="+mn-ea"/>
              </a:rPr>
              <a:t>1-</a:t>
            </a:r>
            <a:r>
              <a:rPr kumimoji="0" lang="en-US" sz="2000" dirty="0" smtClean="0">
                <a:solidFill>
                  <a:srgbClr val="FFFFFF"/>
                </a:solidFill>
                <a:latin typeface="Arial"/>
                <a:ea typeface="+mn-ea"/>
              </a:rPr>
              <a:t>2</a:t>
            </a:r>
            <a:endParaRPr kumimoji="0" sz="2000" dirty="0">
              <a:solidFill>
                <a:srgbClr val="FFFFFF"/>
              </a:solidFill>
              <a:latin typeface="Arial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177570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619125" y="200025"/>
            <a:ext cx="6667500" cy="1323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spcBef>
                <a:spcPts val="0"/>
              </a:spcBef>
              <a:spcAft>
                <a:spcPts val="0"/>
              </a:spcAft>
            </a:pPr>
            <a:r>
              <a:rPr kumimoji="0" sz="5300" b="1">
                <a:solidFill>
                  <a:srgbClr val="DBA901"/>
                </a:solidFill>
                <a:latin typeface="宋体"/>
                <a:ea typeface="+mn-ea"/>
              </a:rPr>
              <a:t>神的道路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</a:pPr>
            <a:r>
              <a:rPr kumimoji="0" sz="2600">
                <a:solidFill>
                  <a:srgbClr val="DBA901"/>
                </a:solidFill>
                <a:latin typeface="Arial"/>
                <a:ea typeface="+mn-ea"/>
              </a:rPr>
              <a:t>The Ways Of God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5762625" y="523875"/>
            <a:ext cx="2762250" cy="10001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eaLnBrk="1" hangingPunct="1">
              <a:spcBef>
                <a:spcPts val="0"/>
              </a:spcBef>
              <a:spcAft>
                <a:spcPts val="0"/>
              </a:spcAft>
            </a:pPr>
            <a:r>
              <a:rPr kumimoji="0" sz="1600">
                <a:solidFill>
                  <a:srgbClr val="CCCCCC"/>
                </a:solidFill>
                <a:latin typeface="宋体"/>
                <a:ea typeface="+mn-ea"/>
              </a:rPr>
              <a:t>词 Lyrics: </a:t>
            </a:r>
          </a:p>
          <a:p>
            <a:pPr algn="r" eaLnBrk="1" hangingPunct="1">
              <a:spcBef>
                <a:spcPts val="0"/>
              </a:spcBef>
              <a:spcAft>
                <a:spcPts val="0"/>
              </a:spcAft>
            </a:pPr>
            <a:r>
              <a:rPr kumimoji="0" sz="1600">
                <a:solidFill>
                  <a:srgbClr val="CCCCCC"/>
                </a:solidFill>
                <a:latin typeface="宋体"/>
                <a:ea typeface="+mn-ea"/>
              </a:rPr>
              <a:t>以赛亚书 55：9</a:t>
            </a:r>
          </a:p>
          <a:p>
            <a:pPr algn="r" eaLnBrk="1" hangingPunct="1">
              <a:spcBef>
                <a:spcPts val="0"/>
              </a:spcBef>
              <a:spcAft>
                <a:spcPts val="0"/>
              </a:spcAft>
            </a:pPr>
            <a:r>
              <a:rPr kumimoji="0" sz="1600">
                <a:solidFill>
                  <a:srgbClr val="CCCCCC"/>
                </a:solidFill>
                <a:latin typeface="宋体"/>
                <a:ea typeface="+mn-ea"/>
              </a:rPr>
              <a:t>曲 Composer: </a:t>
            </a:r>
          </a:p>
          <a:p>
            <a:pPr algn="r" eaLnBrk="1" hangingPunct="1">
              <a:spcBef>
                <a:spcPts val="0"/>
              </a:spcBef>
              <a:spcAft>
                <a:spcPts val="0"/>
              </a:spcAft>
            </a:pPr>
            <a:r>
              <a:rPr kumimoji="0" sz="1600">
                <a:solidFill>
                  <a:srgbClr val="CCCCCC"/>
                </a:solidFill>
                <a:latin typeface="宋体"/>
                <a:ea typeface="+mn-ea"/>
              </a:rPr>
              <a:t>王丽玲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0" y="1619250"/>
            <a:ext cx="9144000" cy="45148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>
              <a:spcBef>
                <a:spcPts val="600"/>
              </a:spcBef>
              <a:spcAft>
                <a:spcPts val="0"/>
              </a:spcAft>
            </a:pPr>
            <a:r>
              <a:rPr kumimoji="0" sz="3800" b="1">
                <a:solidFill>
                  <a:srgbClr val="FFFFFF"/>
                </a:solidFill>
                <a:latin typeface="宋体"/>
                <a:ea typeface="+mn-ea"/>
              </a:rPr>
              <a:t>祂立大地的根基，</a:t>
            </a:r>
          </a:p>
          <a:p>
            <a:pPr algn="ctr" eaLnBrk="1" hangingPunct="1">
              <a:spcBef>
                <a:spcPts val="0"/>
              </a:spcBef>
              <a:spcAft>
                <a:spcPts val="0"/>
              </a:spcAft>
            </a:pPr>
            <a:r>
              <a:rPr kumimoji="0" sz="2600">
                <a:solidFill>
                  <a:srgbClr val="FFFFFF"/>
                </a:solidFill>
                <a:latin typeface="Arial"/>
                <a:ea typeface="+mn-ea"/>
              </a:rPr>
              <a:t>Earth's foundations He did lay,</a:t>
            </a:r>
          </a:p>
          <a:p>
            <a:pPr algn="ctr" eaLnBrk="1" hangingPunct="1">
              <a:spcBef>
                <a:spcPts val="600"/>
              </a:spcBef>
              <a:spcAft>
                <a:spcPts val="0"/>
              </a:spcAft>
            </a:pPr>
            <a:r>
              <a:rPr kumimoji="0" sz="3800" b="1">
                <a:solidFill>
                  <a:srgbClr val="FFFFFF"/>
                </a:solidFill>
                <a:latin typeface="宋体"/>
                <a:ea typeface="+mn-ea"/>
              </a:rPr>
              <a:t>祂让云彩空中漂浮，</a:t>
            </a:r>
          </a:p>
          <a:p>
            <a:pPr algn="ctr" eaLnBrk="1" hangingPunct="1">
              <a:spcBef>
                <a:spcPts val="0"/>
              </a:spcBef>
              <a:spcAft>
                <a:spcPts val="0"/>
              </a:spcAft>
            </a:pPr>
            <a:r>
              <a:rPr kumimoji="0" sz="2600">
                <a:solidFill>
                  <a:srgbClr val="FFFFFF"/>
                </a:solidFill>
                <a:latin typeface="Arial"/>
                <a:ea typeface="+mn-ea"/>
              </a:rPr>
              <a:t>clouds in the sky He placed to play.</a:t>
            </a:r>
          </a:p>
          <a:p>
            <a:pPr algn="ctr" eaLnBrk="1" hangingPunct="1">
              <a:spcBef>
                <a:spcPts val="600"/>
              </a:spcBef>
              <a:spcAft>
                <a:spcPts val="0"/>
              </a:spcAft>
            </a:pPr>
            <a:r>
              <a:rPr kumimoji="0" sz="3800" b="1">
                <a:solidFill>
                  <a:srgbClr val="FFFFFF"/>
                </a:solidFill>
                <a:latin typeface="宋体"/>
                <a:ea typeface="+mn-ea"/>
              </a:rPr>
              <a:t>是祂创造生命气息，</a:t>
            </a:r>
          </a:p>
          <a:p>
            <a:pPr algn="ctr" eaLnBrk="1" hangingPunct="1">
              <a:spcBef>
                <a:spcPts val="0"/>
              </a:spcBef>
              <a:spcAft>
                <a:spcPts val="0"/>
              </a:spcAft>
            </a:pPr>
            <a:r>
              <a:rPr kumimoji="0" sz="2600">
                <a:solidFill>
                  <a:srgbClr val="FFFFFF"/>
                </a:solidFill>
                <a:latin typeface="Arial"/>
                <a:ea typeface="+mn-ea"/>
              </a:rPr>
              <a:t>He created the breath of life,</a:t>
            </a:r>
          </a:p>
          <a:p>
            <a:pPr algn="ctr" eaLnBrk="1" hangingPunct="1">
              <a:spcBef>
                <a:spcPts val="600"/>
              </a:spcBef>
              <a:spcAft>
                <a:spcPts val="0"/>
              </a:spcAft>
            </a:pPr>
            <a:r>
              <a:rPr kumimoji="0" sz="3800" b="1">
                <a:solidFill>
                  <a:srgbClr val="FFFFFF"/>
                </a:solidFill>
                <a:latin typeface="宋体"/>
                <a:ea typeface="+mn-ea"/>
              </a:rPr>
              <a:t>是祂应许照顾赐福，</a:t>
            </a:r>
          </a:p>
          <a:p>
            <a:pPr algn="ctr" eaLnBrk="1" hangingPunct="1">
              <a:spcBef>
                <a:spcPts val="0"/>
              </a:spcBef>
              <a:spcAft>
                <a:spcPts val="0"/>
              </a:spcAft>
            </a:pPr>
            <a:r>
              <a:rPr kumimoji="0" sz="2600">
                <a:solidFill>
                  <a:srgbClr val="FFFFFF"/>
                </a:solidFill>
                <a:latin typeface="Arial"/>
                <a:ea typeface="+mn-ea"/>
              </a:rPr>
              <a:t>promises of blessings us He gave.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8191500" y="5715000"/>
            <a:ext cx="952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spcBef>
                <a:spcPts val="0"/>
              </a:spcBef>
              <a:spcAft>
                <a:spcPts val="0"/>
              </a:spcAft>
            </a:pPr>
            <a:r>
              <a:rPr kumimoji="0" sz="2000" dirty="0" smtClean="0">
                <a:solidFill>
                  <a:srgbClr val="FFFFFF"/>
                </a:solidFill>
                <a:latin typeface="Arial"/>
                <a:ea typeface="+mn-ea"/>
              </a:rPr>
              <a:t>1-</a:t>
            </a:r>
            <a:r>
              <a:rPr kumimoji="0" lang="en-US" sz="2000" dirty="0" smtClean="0">
                <a:solidFill>
                  <a:srgbClr val="FFFFFF"/>
                </a:solidFill>
                <a:latin typeface="Arial"/>
                <a:ea typeface="+mn-ea"/>
              </a:rPr>
              <a:t>3</a:t>
            </a:r>
            <a:endParaRPr kumimoji="0" sz="2000" dirty="0">
              <a:solidFill>
                <a:srgbClr val="FFFFFF"/>
              </a:solidFill>
              <a:latin typeface="Arial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618223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619125" y="200025"/>
            <a:ext cx="6667500" cy="1323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spcBef>
                <a:spcPts val="0"/>
              </a:spcBef>
              <a:spcAft>
                <a:spcPts val="0"/>
              </a:spcAft>
            </a:pPr>
            <a:r>
              <a:rPr kumimoji="0" sz="5300" b="1">
                <a:solidFill>
                  <a:srgbClr val="DBA901"/>
                </a:solidFill>
                <a:latin typeface="宋体"/>
                <a:ea typeface="+mn-ea"/>
              </a:rPr>
              <a:t>神的道路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</a:pPr>
            <a:r>
              <a:rPr kumimoji="0" sz="2600">
                <a:solidFill>
                  <a:srgbClr val="DBA901"/>
                </a:solidFill>
                <a:latin typeface="Arial"/>
                <a:ea typeface="+mn-ea"/>
              </a:rPr>
              <a:t>The Ways Of God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5762625" y="523875"/>
            <a:ext cx="2762250" cy="10001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eaLnBrk="1" hangingPunct="1">
              <a:spcBef>
                <a:spcPts val="0"/>
              </a:spcBef>
              <a:spcAft>
                <a:spcPts val="0"/>
              </a:spcAft>
            </a:pPr>
            <a:r>
              <a:rPr kumimoji="0" sz="1600">
                <a:solidFill>
                  <a:srgbClr val="CCCCCC"/>
                </a:solidFill>
                <a:latin typeface="宋体"/>
                <a:ea typeface="+mn-ea"/>
              </a:rPr>
              <a:t>词 Lyrics: </a:t>
            </a:r>
          </a:p>
          <a:p>
            <a:pPr algn="r" eaLnBrk="1" hangingPunct="1">
              <a:spcBef>
                <a:spcPts val="0"/>
              </a:spcBef>
              <a:spcAft>
                <a:spcPts val="0"/>
              </a:spcAft>
            </a:pPr>
            <a:r>
              <a:rPr kumimoji="0" sz="1600">
                <a:solidFill>
                  <a:srgbClr val="CCCCCC"/>
                </a:solidFill>
                <a:latin typeface="宋体"/>
                <a:ea typeface="+mn-ea"/>
              </a:rPr>
              <a:t>以赛亚书 55：9</a:t>
            </a:r>
          </a:p>
          <a:p>
            <a:pPr algn="r" eaLnBrk="1" hangingPunct="1">
              <a:spcBef>
                <a:spcPts val="0"/>
              </a:spcBef>
              <a:spcAft>
                <a:spcPts val="0"/>
              </a:spcAft>
            </a:pPr>
            <a:r>
              <a:rPr kumimoji="0" sz="1600">
                <a:solidFill>
                  <a:srgbClr val="CCCCCC"/>
                </a:solidFill>
                <a:latin typeface="宋体"/>
                <a:ea typeface="+mn-ea"/>
              </a:rPr>
              <a:t>曲 Composer: </a:t>
            </a:r>
          </a:p>
          <a:p>
            <a:pPr algn="r" eaLnBrk="1" hangingPunct="1">
              <a:spcBef>
                <a:spcPts val="0"/>
              </a:spcBef>
              <a:spcAft>
                <a:spcPts val="0"/>
              </a:spcAft>
            </a:pPr>
            <a:r>
              <a:rPr kumimoji="0" sz="1600">
                <a:solidFill>
                  <a:srgbClr val="CCCCCC"/>
                </a:solidFill>
                <a:latin typeface="宋体"/>
                <a:ea typeface="+mn-ea"/>
              </a:rPr>
              <a:t>王丽玲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0" y="1619250"/>
            <a:ext cx="9144000" cy="42767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>
              <a:spcBef>
                <a:spcPts val="600"/>
              </a:spcBef>
              <a:spcAft>
                <a:spcPts val="0"/>
              </a:spcAft>
            </a:pPr>
            <a:r>
              <a:rPr kumimoji="0" sz="4800" b="1">
                <a:solidFill>
                  <a:srgbClr val="FFFFFF"/>
                </a:solidFill>
                <a:latin typeface="宋体"/>
                <a:ea typeface="+mn-ea"/>
              </a:rPr>
              <a:t>神造万物各按其时，</a:t>
            </a:r>
          </a:p>
          <a:p>
            <a:pPr algn="ctr" eaLnBrk="1" hangingPunct="1">
              <a:spcBef>
                <a:spcPts val="0"/>
              </a:spcBef>
              <a:spcAft>
                <a:spcPts val="0"/>
              </a:spcAft>
            </a:pPr>
            <a:r>
              <a:rPr kumimoji="0" sz="3300">
                <a:solidFill>
                  <a:srgbClr val="FFFFFF"/>
                </a:solidFill>
                <a:latin typeface="Arial"/>
                <a:ea typeface="+mn-ea"/>
              </a:rPr>
              <a:t>God created all in His time,</a:t>
            </a:r>
          </a:p>
          <a:p>
            <a:pPr algn="ctr" eaLnBrk="1" hangingPunct="1">
              <a:spcBef>
                <a:spcPts val="600"/>
              </a:spcBef>
              <a:spcAft>
                <a:spcPts val="0"/>
              </a:spcAft>
            </a:pPr>
            <a:r>
              <a:rPr kumimoji="0" sz="4800" b="1">
                <a:solidFill>
                  <a:srgbClr val="FFFFFF"/>
                </a:solidFill>
                <a:latin typeface="宋体"/>
                <a:ea typeface="+mn-ea"/>
              </a:rPr>
              <a:t>耐心等待必要欢呼，</a:t>
            </a:r>
          </a:p>
          <a:p>
            <a:pPr algn="ctr" eaLnBrk="1" hangingPunct="1">
              <a:spcBef>
                <a:spcPts val="0"/>
              </a:spcBef>
              <a:spcAft>
                <a:spcPts val="0"/>
              </a:spcAft>
            </a:pPr>
            <a:r>
              <a:rPr kumimoji="0" sz="3300">
                <a:solidFill>
                  <a:srgbClr val="FFFFFF"/>
                </a:solidFill>
                <a:latin typeface="Arial"/>
                <a:ea typeface="+mn-ea"/>
              </a:rPr>
              <a:t>those who wait on Him shall rejoice.</a:t>
            </a:r>
          </a:p>
          <a:p>
            <a:pPr algn="ctr" eaLnBrk="1" hangingPunct="1">
              <a:spcBef>
                <a:spcPts val="600"/>
              </a:spcBef>
              <a:spcAft>
                <a:spcPts val="0"/>
              </a:spcAft>
            </a:pPr>
            <a:r>
              <a:rPr kumimoji="0" sz="4800" b="1">
                <a:solidFill>
                  <a:srgbClr val="FFFFFF"/>
                </a:solidFill>
                <a:latin typeface="宋体"/>
                <a:ea typeface="+mn-ea"/>
              </a:rPr>
              <a:t>啊！耐心等待要欢呼。</a:t>
            </a:r>
          </a:p>
          <a:p>
            <a:pPr algn="ctr" eaLnBrk="1" hangingPunct="1">
              <a:spcBef>
                <a:spcPts val="0"/>
              </a:spcBef>
              <a:spcAft>
                <a:spcPts val="0"/>
              </a:spcAft>
            </a:pPr>
            <a:r>
              <a:rPr kumimoji="0" sz="3300">
                <a:solidFill>
                  <a:srgbClr val="FFFFFF"/>
                </a:solidFill>
                <a:latin typeface="Arial"/>
                <a:ea typeface="+mn-ea"/>
              </a:rPr>
              <a:t>Ah! Those who wait on Him shall rejoice.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8191500" y="5715000"/>
            <a:ext cx="952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spcBef>
                <a:spcPts val="0"/>
              </a:spcBef>
              <a:spcAft>
                <a:spcPts val="0"/>
              </a:spcAft>
            </a:pPr>
            <a:r>
              <a:rPr kumimoji="0" sz="2000" dirty="0" smtClean="0">
                <a:solidFill>
                  <a:srgbClr val="FFFFFF"/>
                </a:solidFill>
                <a:latin typeface="Arial"/>
                <a:ea typeface="+mn-ea"/>
              </a:rPr>
              <a:t>1-</a:t>
            </a:r>
            <a:r>
              <a:rPr kumimoji="0" lang="en-US" sz="2000" dirty="0" smtClean="0">
                <a:solidFill>
                  <a:srgbClr val="FFFFFF"/>
                </a:solidFill>
                <a:latin typeface="Arial"/>
                <a:ea typeface="+mn-ea"/>
              </a:rPr>
              <a:t>4</a:t>
            </a:r>
            <a:endParaRPr kumimoji="0" sz="2000" dirty="0">
              <a:solidFill>
                <a:srgbClr val="FFFFFF"/>
              </a:solidFill>
              <a:latin typeface="Arial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719556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619125" y="200025"/>
            <a:ext cx="6667500" cy="1323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spcBef>
                <a:spcPts val="0"/>
              </a:spcBef>
              <a:spcAft>
                <a:spcPts val="0"/>
              </a:spcAft>
            </a:pPr>
            <a:r>
              <a:rPr kumimoji="0" sz="5300" b="1">
                <a:solidFill>
                  <a:srgbClr val="DBA901"/>
                </a:solidFill>
                <a:latin typeface="宋体"/>
                <a:ea typeface="+mn-ea"/>
              </a:rPr>
              <a:t>神的道路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</a:pPr>
            <a:r>
              <a:rPr kumimoji="0" sz="2600">
                <a:solidFill>
                  <a:srgbClr val="DBA901"/>
                </a:solidFill>
                <a:latin typeface="Arial"/>
                <a:ea typeface="+mn-ea"/>
              </a:rPr>
              <a:t>The Ways Of God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5762625" y="523875"/>
            <a:ext cx="2762250" cy="10001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eaLnBrk="1" hangingPunct="1">
              <a:spcBef>
                <a:spcPts val="0"/>
              </a:spcBef>
              <a:spcAft>
                <a:spcPts val="0"/>
              </a:spcAft>
            </a:pPr>
            <a:r>
              <a:rPr kumimoji="0" sz="1600">
                <a:solidFill>
                  <a:srgbClr val="CCCCCC"/>
                </a:solidFill>
                <a:latin typeface="宋体"/>
                <a:ea typeface="+mn-ea"/>
              </a:rPr>
              <a:t>词 Lyrics: </a:t>
            </a:r>
          </a:p>
          <a:p>
            <a:pPr algn="r" eaLnBrk="1" hangingPunct="1">
              <a:spcBef>
                <a:spcPts val="0"/>
              </a:spcBef>
              <a:spcAft>
                <a:spcPts val="0"/>
              </a:spcAft>
            </a:pPr>
            <a:r>
              <a:rPr kumimoji="0" sz="1600">
                <a:solidFill>
                  <a:srgbClr val="CCCCCC"/>
                </a:solidFill>
                <a:latin typeface="宋体"/>
                <a:ea typeface="+mn-ea"/>
              </a:rPr>
              <a:t>以赛亚书 55：9</a:t>
            </a:r>
          </a:p>
          <a:p>
            <a:pPr algn="r" eaLnBrk="1" hangingPunct="1">
              <a:spcBef>
                <a:spcPts val="0"/>
              </a:spcBef>
              <a:spcAft>
                <a:spcPts val="0"/>
              </a:spcAft>
            </a:pPr>
            <a:r>
              <a:rPr kumimoji="0" sz="1600">
                <a:solidFill>
                  <a:srgbClr val="CCCCCC"/>
                </a:solidFill>
                <a:latin typeface="宋体"/>
                <a:ea typeface="+mn-ea"/>
              </a:rPr>
              <a:t>曲 Composer: </a:t>
            </a:r>
          </a:p>
          <a:p>
            <a:pPr algn="r" eaLnBrk="1" hangingPunct="1">
              <a:spcBef>
                <a:spcPts val="0"/>
              </a:spcBef>
              <a:spcAft>
                <a:spcPts val="0"/>
              </a:spcAft>
            </a:pPr>
            <a:r>
              <a:rPr kumimoji="0" sz="1600">
                <a:solidFill>
                  <a:srgbClr val="CCCCCC"/>
                </a:solidFill>
                <a:latin typeface="宋体"/>
                <a:ea typeface="+mn-ea"/>
              </a:rPr>
              <a:t>王丽玲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0" y="1619250"/>
            <a:ext cx="9144000" cy="45148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>
              <a:spcBef>
                <a:spcPts val="600"/>
              </a:spcBef>
              <a:spcAft>
                <a:spcPts val="0"/>
              </a:spcAft>
            </a:pPr>
            <a:r>
              <a:rPr kumimoji="0" sz="3800" b="1">
                <a:solidFill>
                  <a:srgbClr val="FFFFFF"/>
                </a:solidFill>
                <a:latin typeface="宋体"/>
                <a:ea typeface="+mn-ea"/>
              </a:rPr>
              <a:t>神的道路</a:t>
            </a:r>
          </a:p>
          <a:p>
            <a:pPr algn="ctr" eaLnBrk="1" hangingPunct="1">
              <a:spcBef>
                <a:spcPts val="0"/>
              </a:spcBef>
              <a:spcAft>
                <a:spcPts val="0"/>
              </a:spcAft>
            </a:pPr>
            <a:r>
              <a:rPr kumimoji="0" sz="2600">
                <a:solidFill>
                  <a:srgbClr val="FFFFFF"/>
                </a:solidFill>
                <a:latin typeface="Arial"/>
                <a:ea typeface="+mn-ea"/>
              </a:rPr>
              <a:t>The ways of God </a:t>
            </a:r>
          </a:p>
          <a:p>
            <a:pPr algn="ctr" eaLnBrk="1" hangingPunct="1">
              <a:spcBef>
                <a:spcPts val="600"/>
              </a:spcBef>
              <a:spcAft>
                <a:spcPts val="0"/>
              </a:spcAft>
            </a:pPr>
            <a:r>
              <a:rPr kumimoji="0" sz="3800" b="1">
                <a:solidFill>
                  <a:srgbClr val="FFFFFF"/>
                </a:solidFill>
                <a:latin typeface="宋体"/>
                <a:ea typeface="+mn-ea"/>
              </a:rPr>
              <a:t>高过人的道路</a:t>
            </a:r>
          </a:p>
          <a:p>
            <a:pPr algn="ctr" eaLnBrk="1" hangingPunct="1">
              <a:spcBef>
                <a:spcPts val="0"/>
              </a:spcBef>
              <a:spcAft>
                <a:spcPts val="0"/>
              </a:spcAft>
            </a:pPr>
            <a:r>
              <a:rPr kumimoji="0" sz="2600">
                <a:solidFill>
                  <a:srgbClr val="FFFFFF"/>
                </a:solidFill>
                <a:latin typeface="Arial"/>
                <a:ea typeface="+mn-ea"/>
              </a:rPr>
              <a:t>are above that of man.</a:t>
            </a:r>
          </a:p>
          <a:p>
            <a:pPr algn="ctr" eaLnBrk="1" hangingPunct="1">
              <a:spcBef>
                <a:spcPts val="600"/>
              </a:spcBef>
              <a:spcAft>
                <a:spcPts val="0"/>
              </a:spcAft>
            </a:pPr>
            <a:r>
              <a:rPr kumimoji="0" sz="3800" b="1">
                <a:solidFill>
                  <a:srgbClr val="FFFFFF"/>
                </a:solidFill>
                <a:latin typeface="宋体"/>
                <a:ea typeface="+mn-ea"/>
              </a:rPr>
              <a:t>神的意念</a:t>
            </a:r>
          </a:p>
          <a:p>
            <a:pPr algn="ctr" eaLnBrk="1" hangingPunct="1">
              <a:spcBef>
                <a:spcPts val="0"/>
              </a:spcBef>
              <a:spcAft>
                <a:spcPts val="0"/>
              </a:spcAft>
            </a:pPr>
            <a:r>
              <a:rPr kumimoji="0" sz="2600">
                <a:solidFill>
                  <a:srgbClr val="FFFFFF"/>
                </a:solidFill>
                <a:latin typeface="Arial"/>
                <a:ea typeface="+mn-ea"/>
              </a:rPr>
              <a:t>The thoughts God </a:t>
            </a:r>
          </a:p>
          <a:p>
            <a:pPr algn="ctr" eaLnBrk="1" hangingPunct="1">
              <a:spcBef>
                <a:spcPts val="600"/>
              </a:spcBef>
              <a:spcAft>
                <a:spcPts val="0"/>
              </a:spcAft>
            </a:pPr>
            <a:r>
              <a:rPr kumimoji="0" sz="3800" b="1">
                <a:solidFill>
                  <a:srgbClr val="FFFFFF"/>
                </a:solidFill>
                <a:latin typeface="宋体"/>
                <a:ea typeface="+mn-ea"/>
              </a:rPr>
              <a:t>高过人的意念</a:t>
            </a:r>
          </a:p>
          <a:p>
            <a:pPr algn="ctr" eaLnBrk="1" hangingPunct="1">
              <a:spcBef>
                <a:spcPts val="0"/>
              </a:spcBef>
              <a:spcAft>
                <a:spcPts val="0"/>
              </a:spcAft>
            </a:pPr>
            <a:r>
              <a:rPr kumimoji="0" sz="2600">
                <a:solidFill>
                  <a:srgbClr val="FFFFFF"/>
                </a:solidFill>
                <a:latin typeface="Arial"/>
                <a:ea typeface="+mn-ea"/>
              </a:rPr>
              <a:t>are above that of man.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8191500" y="5715000"/>
            <a:ext cx="952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spcBef>
                <a:spcPts val="0"/>
              </a:spcBef>
              <a:spcAft>
                <a:spcPts val="0"/>
              </a:spcAft>
            </a:pPr>
            <a:r>
              <a:rPr kumimoji="0" lang="en-US" sz="2000" dirty="0" smtClean="0">
                <a:solidFill>
                  <a:srgbClr val="FFFFFF"/>
                </a:solidFill>
                <a:latin typeface="Arial"/>
                <a:ea typeface="+mn-ea"/>
              </a:rPr>
              <a:t>2</a:t>
            </a:r>
            <a:r>
              <a:rPr kumimoji="0" sz="2000" dirty="0" smtClean="0">
                <a:solidFill>
                  <a:srgbClr val="FFFFFF"/>
                </a:solidFill>
                <a:latin typeface="Arial"/>
                <a:ea typeface="+mn-ea"/>
              </a:rPr>
              <a:t>-1</a:t>
            </a:r>
            <a:endParaRPr kumimoji="0" sz="2000" dirty="0">
              <a:solidFill>
                <a:srgbClr val="FFFFFF"/>
              </a:solidFill>
              <a:latin typeface="Arial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042441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619125" y="200025"/>
            <a:ext cx="6667500" cy="1323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spcBef>
                <a:spcPts val="0"/>
              </a:spcBef>
              <a:spcAft>
                <a:spcPts val="0"/>
              </a:spcAft>
            </a:pPr>
            <a:r>
              <a:rPr kumimoji="0" sz="5300" b="1">
                <a:solidFill>
                  <a:srgbClr val="DBA901"/>
                </a:solidFill>
                <a:latin typeface="宋体"/>
                <a:ea typeface="+mn-ea"/>
              </a:rPr>
              <a:t>神的道路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</a:pPr>
            <a:r>
              <a:rPr kumimoji="0" sz="2600">
                <a:solidFill>
                  <a:srgbClr val="DBA901"/>
                </a:solidFill>
                <a:latin typeface="Arial"/>
                <a:ea typeface="+mn-ea"/>
              </a:rPr>
              <a:t>The Ways Of God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5762625" y="523875"/>
            <a:ext cx="2762250" cy="10001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eaLnBrk="1" hangingPunct="1">
              <a:spcBef>
                <a:spcPts val="0"/>
              </a:spcBef>
              <a:spcAft>
                <a:spcPts val="0"/>
              </a:spcAft>
            </a:pPr>
            <a:r>
              <a:rPr kumimoji="0" sz="1600">
                <a:solidFill>
                  <a:srgbClr val="CCCCCC"/>
                </a:solidFill>
                <a:latin typeface="宋体"/>
                <a:ea typeface="+mn-ea"/>
              </a:rPr>
              <a:t>词 Lyrics: </a:t>
            </a:r>
          </a:p>
          <a:p>
            <a:pPr algn="r" eaLnBrk="1" hangingPunct="1">
              <a:spcBef>
                <a:spcPts val="0"/>
              </a:spcBef>
              <a:spcAft>
                <a:spcPts val="0"/>
              </a:spcAft>
            </a:pPr>
            <a:r>
              <a:rPr kumimoji="0" sz="1600">
                <a:solidFill>
                  <a:srgbClr val="CCCCCC"/>
                </a:solidFill>
                <a:latin typeface="宋体"/>
                <a:ea typeface="+mn-ea"/>
              </a:rPr>
              <a:t>以赛亚书 55：9</a:t>
            </a:r>
          </a:p>
          <a:p>
            <a:pPr algn="r" eaLnBrk="1" hangingPunct="1">
              <a:spcBef>
                <a:spcPts val="0"/>
              </a:spcBef>
              <a:spcAft>
                <a:spcPts val="0"/>
              </a:spcAft>
            </a:pPr>
            <a:r>
              <a:rPr kumimoji="0" sz="1600">
                <a:solidFill>
                  <a:srgbClr val="CCCCCC"/>
                </a:solidFill>
                <a:latin typeface="宋体"/>
                <a:ea typeface="+mn-ea"/>
              </a:rPr>
              <a:t>曲 Composer: </a:t>
            </a:r>
          </a:p>
          <a:p>
            <a:pPr algn="r" eaLnBrk="1" hangingPunct="1">
              <a:spcBef>
                <a:spcPts val="0"/>
              </a:spcBef>
              <a:spcAft>
                <a:spcPts val="0"/>
              </a:spcAft>
            </a:pPr>
            <a:r>
              <a:rPr kumimoji="0" sz="1600">
                <a:solidFill>
                  <a:srgbClr val="CCCCCC"/>
                </a:solidFill>
                <a:latin typeface="宋体"/>
                <a:ea typeface="+mn-ea"/>
              </a:rPr>
              <a:t>王丽玲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0" y="1619250"/>
            <a:ext cx="9144000" cy="45148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>
              <a:spcBef>
                <a:spcPts val="600"/>
              </a:spcBef>
              <a:spcAft>
                <a:spcPts val="0"/>
              </a:spcAft>
            </a:pPr>
            <a:r>
              <a:rPr kumimoji="0" sz="3800" b="1">
                <a:solidFill>
                  <a:srgbClr val="FFFFFF"/>
                </a:solidFill>
                <a:latin typeface="宋体"/>
                <a:ea typeface="+mn-ea"/>
              </a:rPr>
              <a:t>祂的心里有蓝图</a:t>
            </a:r>
          </a:p>
          <a:p>
            <a:pPr algn="ctr" eaLnBrk="1" hangingPunct="1">
              <a:spcBef>
                <a:spcPts val="0"/>
              </a:spcBef>
              <a:spcAft>
                <a:spcPts val="0"/>
              </a:spcAft>
            </a:pPr>
            <a:r>
              <a:rPr kumimoji="0" sz="2600">
                <a:solidFill>
                  <a:srgbClr val="FFFFFF"/>
                </a:solidFill>
                <a:latin typeface="Arial"/>
                <a:ea typeface="+mn-ea"/>
              </a:rPr>
              <a:t>He has a plan in His heart</a:t>
            </a:r>
          </a:p>
          <a:p>
            <a:pPr algn="ctr" eaLnBrk="1" hangingPunct="1">
              <a:spcBef>
                <a:spcPts val="600"/>
              </a:spcBef>
              <a:spcAft>
                <a:spcPts val="0"/>
              </a:spcAft>
            </a:pPr>
            <a:r>
              <a:rPr kumimoji="0" sz="3800" b="1">
                <a:solidFill>
                  <a:srgbClr val="FFFFFF"/>
                </a:solidFill>
                <a:latin typeface="宋体"/>
                <a:ea typeface="+mn-ea"/>
              </a:rPr>
              <a:t>祂的时间不错误</a:t>
            </a:r>
          </a:p>
          <a:p>
            <a:pPr algn="ctr" eaLnBrk="1" hangingPunct="1">
              <a:spcBef>
                <a:spcPts val="0"/>
              </a:spcBef>
              <a:spcAft>
                <a:spcPts val="0"/>
              </a:spcAft>
            </a:pPr>
            <a:r>
              <a:rPr kumimoji="0" sz="2600">
                <a:solidFill>
                  <a:srgbClr val="FFFFFF"/>
                </a:solidFill>
                <a:latin typeface="Arial"/>
                <a:ea typeface="+mn-ea"/>
              </a:rPr>
              <a:t>and His timing never fails.</a:t>
            </a:r>
          </a:p>
          <a:p>
            <a:pPr algn="ctr" eaLnBrk="1" hangingPunct="1">
              <a:spcBef>
                <a:spcPts val="600"/>
              </a:spcBef>
              <a:spcAft>
                <a:spcPts val="0"/>
              </a:spcAft>
            </a:pPr>
            <a:r>
              <a:rPr kumimoji="0" sz="3800" b="1">
                <a:solidFill>
                  <a:srgbClr val="FFFFFF"/>
                </a:solidFill>
                <a:latin typeface="宋体"/>
                <a:ea typeface="+mn-ea"/>
              </a:rPr>
              <a:t>一步一步</a:t>
            </a:r>
          </a:p>
          <a:p>
            <a:pPr algn="ctr" eaLnBrk="1" hangingPunct="1">
              <a:spcBef>
                <a:spcPts val="0"/>
              </a:spcBef>
              <a:spcAft>
                <a:spcPts val="0"/>
              </a:spcAft>
            </a:pPr>
            <a:r>
              <a:rPr kumimoji="0" sz="2600">
                <a:solidFill>
                  <a:srgbClr val="FFFFFF"/>
                </a:solidFill>
                <a:latin typeface="Arial"/>
                <a:ea typeface="+mn-ea"/>
              </a:rPr>
              <a:t>Step after step </a:t>
            </a:r>
          </a:p>
          <a:p>
            <a:pPr algn="ctr" eaLnBrk="1" hangingPunct="1">
              <a:spcBef>
                <a:spcPts val="600"/>
              </a:spcBef>
              <a:spcAft>
                <a:spcPts val="0"/>
              </a:spcAft>
            </a:pPr>
            <a:r>
              <a:rPr kumimoji="0" sz="3800" b="1">
                <a:solidFill>
                  <a:srgbClr val="FFFFFF"/>
                </a:solidFill>
                <a:latin typeface="宋体"/>
                <a:ea typeface="+mn-ea"/>
              </a:rPr>
              <a:t>带领你前途</a:t>
            </a:r>
          </a:p>
          <a:p>
            <a:pPr algn="ctr" eaLnBrk="1" hangingPunct="1">
              <a:spcBef>
                <a:spcPts val="0"/>
              </a:spcBef>
              <a:spcAft>
                <a:spcPts val="0"/>
              </a:spcAft>
            </a:pPr>
            <a:r>
              <a:rPr kumimoji="0" sz="2600">
                <a:solidFill>
                  <a:srgbClr val="FFFFFF"/>
                </a:solidFill>
                <a:latin typeface="Arial"/>
                <a:ea typeface="+mn-ea"/>
              </a:rPr>
              <a:t>He will guide your path.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8191500" y="5715000"/>
            <a:ext cx="952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spcBef>
                <a:spcPts val="0"/>
              </a:spcBef>
              <a:spcAft>
                <a:spcPts val="0"/>
              </a:spcAft>
            </a:pPr>
            <a:r>
              <a:rPr kumimoji="0" lang="en-US" sz="2000" dirty="0">
                <a:solidFill>
                  <a:srgbClr val="FFFFFF"/>
                </a:solidFill>
                <a:latin typeface="Arial"/>
                <a:ea typeface="+mn-ea"/>
              </a:rPr>
              <a:t>2</a:t>
            </a:r>
            <a:r>
              <a:rPr kumimoji="0" sz="2000" dirty="0" smtClean="0">
                <a:solidFill>
                  <a:srgbClr val="FFFFFF"/>
                </a:solidFill>
                <a:latin typeface="Arial"/>
                <a:ea typeface="+mn-ea"/>
              </a:rPr>
              <a:t>-</a:t>
            </a:r>
            <a:r>
              <a:rPr kumimoji="0" lang="en-US" sz="2000" dirty="0">
                <a:solidFill>
                  <a:srgbClr val="FFFFFF"/>
                </a:solidFill>
                <a:latin typeface="Arial"/>
                <a:ea typeface="+mn-ea"/>
              </a:rPr>
              <a:t>2</a:t>
            </a:r>
            <a:endParaRPr kumimoji="0" sz="2000" dirty="0">
              <a:solidFill>
                <a:srgbClr val="FFFFFF"/>
              </a:solidFill>
              <a:latin typeface="Arial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939035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619125" y="200025"/>
            <a:ext cx="6667500" cy="1323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spcBef>
                <a:spcPts val="0"/>
              </a:spcBef>
              <a:spcAft>
                <a:spcPts val="0"/>
              </a:spcAft>
            </a:pPr>
            <a:r>
              <a:rPr kumimoji="0" sz="5300" b="1">
                <a:solidFill>
                  <a:srgbClr val="DBA901"/>
                </a:solidFill>
                <a:latin typeface="宋体"/>
                <a:ea typeface="+mn-ea"/>
              </a:rPr>
              <a:t>神的道路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</a:pPr>
            <a:r>
              <a:rPr kumimoji="0" sz="2600">
                <a:solidFill>
                  <a:srgbClr val="DBA901"/>
                </a:solidFill>
                <a:latin typeface="Arial"/>
                <a:ea typeface="+mn-ea"/>
              </a:rPr>
              <a:t>The Ways Of God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5762625" y="523875"/>
            <a:ext cx="2762250" cy="10001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eaLnBrk="1" hangingPunct="1">
              <a:spcBef>
                <a:spcPts val="0"/>
              </a:spcBef>
              <a:spcAft>
                <a:spcPts val="0"/>
              </a:spcAft>
            </a:pPr>
            <a:r>
              <a:rPr kumimoji="0" sz="1600">
                <a:solidFill>
                  <a:srgbClr val="CCCCCC"/>
                </a:solidFill>
                <a:latin typeface="宋体"/>
                <a:ea typeface="+mn-ea"/>
              </a:rPr>
              <a:t>词 Lyrics: </a:t>
            </a:r>
          </a:p>
          <a:p>
            <a:pPr algn="r" eaLnBrk="1" hangingPunct="1">
              <a:spcBef>
                <a:spcPts val="0"/>
              </a:spcBef>
              <a:spcAft>
                <a:spcPts val="0"/>
              </a:spcAft>
            </a:pPr>
            <a:r>
              <a:rPr kumimoji="0" sz="1600">
                <a:solidFill>
                  <a:srgbClr val="CCCCCC"/>
                </a:solidFill>
                <a:latin typeface="宋体"/>
                <a:ea typeface="+mn-ea"/>
              </a:rPr>
              <a:t>以赛亚书 55：9</a:t>
            </a:r>
          </a:p>
          <a:p>
            <a:pPr algn="r" eaLnBrk="1" hangingPunct="1">
              <a:spcBef>
                <a:spcPts val="0"/>
              </a:spcBef>
              <a:spcAft>
                <a:spcPts val="0"/>
              </a:spcAft>
            </a:pPr>
            <a:r>
              <a:rPr kumimoji="0" sz="1600">
                <a:solidFill>
                  <a:srgbClr val="CCCCCC"/>
                </a:solidFill>
                <a:latin typeface="宋体"/>
                <a:ea typeface="+mn-ea"/>
              </a:rPr>
              <a:t>曲 Composer: </a:t>
            </a:r>
          </a:p>
          <a:p>
            <a:pPr algn="r" eaLnBrk="1" hangingPunct="1">
              <a:spcBef>
                <a:spcPts val="0"/>
              </a:spcBef>
              <a:spcAft>
                <a:spcPts val="0"/>
              </a:spcAft>
            </a:pPr>
            <a:r>
              <a:rPr kumimoji="0" sz="1600">
                <a:solidFill>
                  <a:srgbClr val="CCCCCC"/>
                </a:solidFill>
                <a:latin typeface="宋体"/>
                <a:ea typeface="+mn-ea"/>
              </a:rPr>
              <a:t>王丽玲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0" y="1619250"/>
            <a:ext cx="9144000" cy="45148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>
              <a:spcBef>
                <a:spcPts val="600"/>
              </a:spcBef>
              <a:spcAft>
                <a:spcPts val="0"/>
              </a:spcAft>
            </a:pPr>
            <a:r>
              <a:rPr kumimoji="0" sz="3800" b="1">
                <a:solidFill>
                  <a:srgbClr val="FFFFFF"/>
                </a:solidFill>
                <a:latin typeface="宋体"/>
                <a:ea typeface="+mn-ea"/>
              </a:rPr>
              <a:t>祂立大地的根基，</a:t>
            </a:r>
          </a:p>
          <a:p>
            <a:pPr algn="ctr" eaLnBrk="1" hangingPunct="1">
              <a:spcBef>
                <a:spcPts val="0"/>
              </a:spcBef>
              <a:spcAft>
                <a:spcPts val="0"/>
              </a:spcAft>
            </a:pPr>
            <a:r>
              <a:rPr kumimoji="0" sz="2600">
                <a:solidFill>
                  <a:srgbClr val="FFFFFF"/>
                </a:solidFill>
                <a:latin typeface="Arial"/>
                <a:ea typeface="+mn-ea"/>
              </a:rPr>
              <a:t>Earth's foundations He did lay,</a:t>
            </a:r>
          </a:p>
          <a:p>
            <a:pPr algn="ctr" eaLnBrk="1" hangingPunct="1">
              <a:spcBef>
                <a:spcPts val="600"/>
              </a:spcBef>
              <a:spcAft>
                <a:spcPts val="0"/>
              </a:spcAft>
            </a:pPr>
            <a:r>
              <a:rPr kumimoji="0" sz="3800" b="1">
                <a:solidFill>
                  <a:srgbClr val="FFFFFF"/>
                </a:solidFill>
                <a:latin typeface="宋体"/>
                <a:ea typeface="+mn-ea"/>
              </a:rPr>
              <a:t>祂让云彩空中漂浮，</a:t>
            </a:r>
          </a:p>
          <a:p>
            <a:pPr algn="ctr" eaLnBrk="1" hangingPunct="1">
              <a:spcBef>
                <a:spcPts val="0"/>
              </a:spcBef>
              <a:spcAft>
                <a:spcPts val="0"/>
              </a:spcAft>
            </a:pPr>
            <a:r>
              <a:rPr kumimoji="0" sz="2600">
                <a:solidFill>
                  <a:srgbClr val="FFFFFF"/>
                </a:solidFill>
                <a:latin typeface="Arial"/>
                <a:ea typeface="+mn-ea"/>
              </a:rPr>
              <a:t>clouds in the sky He placed to play.</a:t>
            </a:r>
          </a:p>
          <a:p>
            <a:pPr algn="ctr" eaLnBrk="1" hangingPunct="1">
              <a:spcBef>
                <a:spcPts val="600"/>
              </a:spcBef>
              <a:spcAft>
                <a:spcPts val="0"/>
              </a:spcAft>
            </a:pPr>
            <a:r>
              <a:rPr kumimoji="0" sz="3800" b="1">
                <a:solidFill>
                  <a:srgbClr val="FFFFFF"/>
                </a:solidFill>
                <a:latin typeface="宋体"/>
                <a:ea typeface="+mn-ea"/>
              </a:rPr>
              <a:t>是祂创造生命气息，</a:t>
            </a:r>
          </a:p>
          <a:p>
            <a:pPr algn="ctr" eaLnBrk="1" hangingPunct="1">
              <a:spcBef>
                <a:spcPts val="0"/>
              </a:spcBef>
              <a:spcAft>
                <a:spcPts val="0"/>
              </a:spcAft>
            </a:pPr>
            <a:r>
              <a:rPr kumimoji="0" sz="2600">
                <a:solidFill>
                  <a:srgbClr val="FFFFFF"/>
                </a:solidFill>
                <a:latin typeface="Arial"/>
                <a:ea typeface="+mn-ea"/>
              </a:rPr>
              <a:t>He created the breath of life,</a:t>
            </a:r>
          </a:p>
          <a:p>
            <a:pPr algn="ctr" eaLnBrk="1" hangingPunct="1">
              <a:spcBef>
                <a:spcPts val="600"/>
              </a:spcBef>
              <a:spcAft>
                <a:spcPts val="0"/>
              </a:spcAft>
            </a:pPr>
            <a:r>
              <a:rPr kumimoji="0" sz="3800" b="1">
                <a:solidFill>
                  <a:srgbClr val="FFFFFF"/>
                </a:solidFill>
                <a:latin typeface="宋体"/>
                <a:ea typeface="+mn-ea"/>
              </a:rPr>
              <a:t>是祂应许照顾赐福，</a:t>
            </a:r>
          </a:p>
          <a:p>
            <a:pPr algn="ctr" eaLnBrk="1" hangingPunct="1">
              <a:spcBef>
                <a:spcPts val="0"/>
              </a:spcBef>
              <a:spcAft>
                <a:spcPts val="0"/>
              </a:spcAft>
            </a:pPr>
            <a:r>
              <a:rPr kumimoji="0" sz="2600">
                <a:solidFill>
                  <a:srgbClr val="FFFFFF"/>
                </a:solidFill>
                <a:latin typeface="Arial"/>
                <a:ea typeface="+mn-ea"/>
              </a:rPr>
              <a:t>promises of blessings us He gave.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8191500" y="5715000"/>
            <a:ext cx="952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spcBef>
                <a:spcPts val="0"/>
              </a:spcBef>
              <a:spcAft>
                <a:spcPts val="0"/>
              </a:spcAft>
            </a:pPr>
            <a:r>
              <a:rPr kumimoji="0" lang="en-US" sz="2000" dirty="0" smtClean="0">
                <a:solidFill>
                  <a:srgbClr val="FFFFFF"/>
                </a:solidFill>
                <a:latin typeface="Arial"/>
                <a:ea typeface="+mn-ea"/>
              </a:rPr>
              <a:t>2</a:t>
            </a:r>
            <a:r>
              <a:rPr kumimoji="0" sz="2000" dirty="0" smtClean="0">
                <a:solidFill>
                  <a:srgbClr val="FFFFFF"/>
                </a:solidFill>
                <a:latin typeface="Arial"/>
                <a:ea typeface="+mn-ea"/>
              </a:rPr>
              <a:t>-</a:t>
            </a:r>
            <a:r>
              <a:rPr kumimoji="0" lang="en-US" sz="2000" dirty="0" smtClean="0">
                <a:solidFill>
                  <a:srgbClr val="FFFFFF"/>
                </a:solidFill>
                <a:latin typeface="Arial"/>
                <a:ea typeface="+mn-ea"/>
              </a:rPr>
              <a:t>3</a:t>
            </a:r>
            <a:endParaRPr kumimoji="0" sz="2000" dirty="0">
              <a:solidFill>
                <a:srgbClr val="FFFFFF"/>
              </a:solidFill>
              <a:latin typeface="Arial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8662843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619125" y="200025"/>
            <a:ext cx="6667500" cy="1323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spcBef>
                <a:spcPts val="0"/>
              </a:spcBef>
              <a:spcAft>
                <a:spcPts val="0"/>
              </a:spcAft>
            </a:pPr>
            <a:r>
              <a:rPr kumimoji="0" sz="5300" b="1">
                <a:solidFill>
                  <a:srgbClr val="DBA901"/>
                </a:solidFill>
                <a:latin typeface="宋体"/>
                <a:ea typeface="+mn-ea"/>
              </a:rPr>
              <a:t>神的道路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</a:pPr>
            <a:r>
              <a:rPr kumimoji="0" sz="2600">
                <a:solidFill>
                  <a:srgbClr val="DBA901"/>
                </a:solidFill>
                <a:latin typeface="Arial"/>
                <a:ea typeface="+mn-ea"/>
              </a:rPr>
              <a:t>The Ways Of God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5762625" y="523875"/>
            <a:ext cx="2762250" cy="10001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eaLnBrk="1" hangingPunct="1">
              <a:spcBef>
                <a:spcPts val="0"/>
              </a:spcBef>
              <a:spcAft>
                <a:spcPts val="0"/>
              </a:spcAft>
            </a:pPr>
            <a:r>
              <a:rPr kumimoji="0" sz="1600">
                <a:solidFill>
                  <a:srgbClr val="CCCCCC"/>
                </a:solidFill>
                <a:latin typeface="宋体"/>
                <a:ea typeface="+mn-ea"/>
              </a:rPr>
              <a:t>词 Lyrics: </a:t>
            </a:r>
          </a:p>
          <a:p>
            <a:pPr algn="r" eaLnBrk="1" hangingPunct="1">
              <a:spcBef>
                <a:spcPts val="0"/>
              </a:spcBef>
              <a:spcAft>
                <a:spcPts val="0"/>
              </a:spcAft>
            </a:pPr>
            <a:r>
              <a:rPr kumimoji="0" sz="1600">
                <a:solidFill>
                  <a:srgbClr val="CCCCCC"/>
                </a:solidFill>
                <a:latin typeface="宋体"/>
                <a:ea typeface="+mn-ea"/>
              </a:rPr>
              <a:t>以赛亚书 55：9</a:t>
            </a:r>
          </a:p>
          <a:p>
            <a:pPr algn="r" eaLnBrk="1" hangingPunct="1">
              <a:spcBef>
                <a:spcPts val="0"/>
              </a:spcBef>
              <a:spcAft>
                <a:spcPts val="0"/>
              </a:spcAft>
            </a:pPr>
            <a:r>
              <a:rPr kumimoji="0" sz="1600">
                <a:solidFill>
                  <a:srgbClr val="CCCCCC"/>
                </a:solidFill>
                <a:latin typeface="宋体"/>
                <a:ea typeface="+mn-ea"/>
              </a:rPr>
              <a:t>曲 Composer: </a:t>
            </a:r>
          </a:p>
          <a:p>
            <a:pPr algn="r" eaLnBrk="1" hangingPunct="1">
              <a:spcBef>
                <a:spcPts val="0"/>
              </a:spcBef>
              <a:spcAft>
                <a:spcPts val="0"/>
              </a:spcAft>
            </a:pPr>
            <a:r>
              <a:rPr kumimoji="0" sz="1600">
                <a:solidFill>
                  <a:srgbClr val="CCCCCC"/>
                </a:solidFill>
                <a:latin typeface="宋体"/>
                <a:ea typeface="+mn-ea"/>
              </a:rPr>
              <a:t>王丽玲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0" y="1619250"/>
            <a:ext cx="9144000" cy="42767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>
              <a:spcBef>
                <a:spcPts val="600"/>
              </a:spcBef>
              <a:spcAft>
                <a:spcPts val="0"/>
              </a:spcAft>
            </a:pPr>
            <a:r>
              <a:rPr kumimoji="0" sz="4800" b="1">
                <a:solidFill>
                  <a:srgbClr val="FFFFFF"/>
                </a:solidFill>
                <a:latin typeface="宋体"/>
                <a:ea typeface="+mn-ea"/>
              </a:rPr>
              <a:t>神造万物各按其时，</a:t>
            </a:r>
          </a:p>
          <a:p>
            <a:pPr algn="ctr" eaLnBrk="1" hangingPunct="1">
              <a:spcBef>
                <a:spcPts val="0"/>
              </a:spcBef>
              <a:spcAft>
                <a:spcPts val="0"/>
              </a:spcAft>
            </a:pPr>
            <a:r>
              <a:rPr kumimoji="0" sz="3300">
                <a:solidFill>
                  <a:srgbClr val="FFFFFF"/>
                </a:solidFill>
                <a:latin typeface="Arial"/>
                <a:ea typeface="+mn-ea"/>
              </a:rPr>
              <a:t>God created all in His time,</a:t>
            </a:r>
          </a:p>
          <a:p>
            <a:pPr algn="ctr" eaLnBrk="1" hangingPunct="1">
              <a:spcBef>
                <a:spcPts val="600"/>
              </a:spcBef>
              <a:spcAft>
                <a:spcPts val="0"/>
              </a:spcAft>
            </a:pPr>
            <a:r>
              <a:rPr kumimoji="0" sz="4800" b="1">
                <a:solidFill>
                  <a:srgbClr val="FFFFFF"/>
                </a:solidFill>
                <a:latin typeface="宋体"/>
                <a:ea typeface="+mn-ea"/>
              </a:rPr>
              <a:t>耐心等待必要欢呼，</a:t>
            </a:r>
          </a:p>
          <a:p>
            <a:pPr algn="ctr" eaLnBrk="1" hangingPunct="1">
              <a:spcBef>
                <a:spcPts val="0"/>
              </a:spcBef>
              <a:spcAft>
                <a:spcPts val="0"/>
              </a:spcAft>
            </a:pPr>
            <a:r>
              <a:rPr kumimoji="0" sz="3300">
                <a:solidFill>
                  <a:srgbClr val="FFFFFF"/>
                </a:solidFill>
                <a:latin typeface="Arial"/>
                <a:ea typeface="+mn-ea"/>
              </a:rPr>
              <a:t>those who wait on Him shall rejoice.</a:t>
            </a:r>
          </a:p>
          <a:p>
            <a:pPr algn="ctr" eaLnBrk="1" hangingPunct="1">
              <a:spcBef>
                <a:spcPts val="600"/>
              </a:spcBef>
              <a:spcAft>
                <a:spcPts val="0"/>
              </a:spcAft>
            </a:pPr>
            <a:r>
              <a:rPr kumimoji="0" sz="4800" b="1">
                <a:solidFill>
                  <a:srgbClr val="FFFFFF"/>
                </a:solidFill>
                <a:latin typeface="宋体"/>
                <a:ea typeface="+mn-ea"/>
              </a:rPr>
              <a:t>啊！耐心等待要欢呼。</a:t>
            </a:r>
          </a:p>
          <a:p>
            <a:pPr algn="ctr" eaLnBrk="1" hangingPunct="1">
              <a:spcBef>
                <a:spcPts val="0"/>
              </a:spcBef>
              <a:spcAft>
                <a:spcPts val="0"/>
              </a:spcAft>
            </a:pPr>
            <a:r>
              <a:rPr kumimoji="0" sz="3300">
                <a:solidFill>
                  <a:srgbClr val="FFFFFF"/>
                </a:solidFill>
                <a:latin typeface="Arial"/>
                <a:ea typeface="+mn-ea"/>
              </a:rPr>
              <a:t>Ah! Those who wait on Him shall rejoice.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8191500" y="5715000"/>
            <a:ext cx="952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spcBef>
                <a:spcPts val="0"/>
              </a:spcBef>
              <a:spcAft>
                <a:spcPts val="0"/>
              </a:spcAft>
            </a:pPr>
            <a:r>
              <a:rPr kumimoji="0" lang="en-US" sz="2000" dirty="0" smtClean="0">
                <a:solidFill>
                  <a:srgbClr val="FFFFFF"/>
                </a:solidFill>
                <a:latin typeface="Arial"/>
                <a:ea typeface="+mn-ea"/>
              </a:rPr>
              <a:t>2</a:t>
            </a:r>
            <a:r>
              <a:rPr kumimoji="0" sz="2000" dirty="0" smtClean="0">
                <a:solidFill>
                  <a:srgbClr val="FFFFFF"/>
                </a:solidFill>
                <a:latin typeface="Arial"/>
                <a:ea typeface="+mn-ea"/>
              </a:rPr>
              <a:t>-</a:t>
            </a:r>
            <a:r>
              <a:rPr kumimoji="0" lang="en-US" sz="2000" dirty="0">
                <a:solidFill>
                  <a:srgbClr val="FFFFFF"/>
                </a:solidFill>
                <a:latin typeface="Arial"/>
                <a:ea typeface="+mn-ea"/>
              </a:rPr>
              <a:t>4</a:t>
            </a:r>
            <a:endParaRPr kumimoji="0" sz="2000" dirty="0">
              <a:solidFill>
                <a:srgbClr val="FFFFFF"/>
              </a:solidFill>
              <a:latin typeface="Arial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0411154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8339</TotalTime>
  <Words>477</Words>
  <Application>Microsoft Office PowerPoint</Application>
  <PresentationFormat>On-screen Show (4:3)</PresentationFormat>
  <Paragraphs>146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新細明體</vt:lpstr>
      <vt:lpstr>宋体</vt:lpstr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S119 聽啊,天使高聲唱 1/4</dc:title>
  <dc:creator>Lu-Tao Wang</dc:creator>
  <cp:lastModifiedBy>PEI</cp:lastModifiedBy>
  <cp:revision>500</cp:revision>
  <dcterms:created xsi:type="dcterms:W3CDTF">1999-09-19T02:56:02Z</dcterms:created>
  <dcterms:modified xsi:type="dcterms:W3CDTF">2018-06-19T01:24:00Z</dcterms:modified>
</cp:coreProperties>
</file>